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58" r:id="rId6"/>
    <p:sldId id="272" r:id="rId7"/>
    <p:sldId id="259" r:id="rId8"/>
    <p:sldId id="262" r:id="rId9"/>
    <p:sldId id="266" r:id="rId10"/>
    <p:sldId id="267" r:id="rId11"/>
    <p:sldId id="269" r:id="rId12"/>
    <p:sldId id="270" r:id="rId13"/>
    <p:sldId id="271" r:id="rId14"/>
    <p:sldId id="282" r:id="rId15"/>
    <p:sldId id="274" r:id="rId16"/>
    <p:sldId id="273" r:id="rId17"/>
    <p:sldId id="279" r:id="rId18"/>
    <p:sldId id="280" r:id="rId19"/>
    <p:sldId id="277" r:id="rId20"/>
    <p:sldId id="278" r:id="rId21"/>
    <p:sldId id="283" r:id="rId22"/>
    <p:sldId id="284" r:id="rId23"/>
    <p:sldId id="285" r:id="rId24"/>
    <p:sldId id="275" r:id="rId25"/>
    <p:sldId id="276" r:id="rId26"/>
    <p:sldId id="291" r:id="rId27"/>
    <p:sldId id="287" r:id="rId28"/>
    <p:sldId id="288" r:id="rId29"/>
    <p:sldId id="289" r:id="rId30"/>
    <p:sldId id="281" r:id="rId31"/>
    <p:sldId id="293" r:id="rId32"/>
    <p:sldId id="295" r:id="rId33"/>
    <p:sldId id="294" r:id="rId34"/>
    <p:sldId id="296"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B62"/>
    <a:srgbClr val="447C9C"/>
    <a:srgbClr val="72F695"/>
    <a:srgbClr val="AFAFB9"/>
    <a:srgbClr val="B0B3BD"/>
    <a:srgbClr val="BCD8D7"/>
    <a:srgbClr val="B0B4BD"/>
    <a:srgbClr val="C3BCC6"/>
    <a:srgbClr val="B5C0C7"/>
    <a:srgbClr val="9502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6" autoAdjust="0"/>
    <p:restoredTop sz="94660"/>
  </p:normalViewPr>
  <p:slideViewPr>
    <p:cSldViewPr snapToGrid="0">
      <p:cViewPr varScale="1">
        <p:scale>
          <a:sx n="113" d="100"/>
          <a:sy n="113" d="100"/>
        </p:scale>
        <p:origin x="16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ouzi Nezamabadi, Mahdi 2023 (PGR)" userId="5f5b1b58-be39-4881-84d5-cf74dfb53518" providerId="ADAL" clId="{276F5398-B3A4-4587-A02C-05104AF39F81}"/>
    <pc:docChg chg="undo redo custSel addSld delSld modSld sldOrd">
      <pc:chgData name="Firouzi Nezamabadi, Mahdi 2023 (PGR)" userId="5f5b1b58-be39-4881-84d5-cf74dfb53518" providerId="ADAL" clId="{276F5398-B3A4-4587-A02C-05104AF39F81}" dt="2024-01-18T10:54:11.744" v="3400" actId="14100"/>
      <pc:docMkLst>
        <pc:docMk/>
      </pc:docMkLst>
      <pc:sldChg chg="addSp modSp mod">
        <pc:chgData name="Firouzi Nezamabadi, Mahdi 2023 (PGR)" userId="5f5b1b58-be39-4881-84d5-cf74dfb53518" providerId="ADAL" clId="{276F5398-B3A4-4587-A02C-05104AF39F81}" dt="2024-01-10T12:12:54.817" v="111" actId="1076"/>
        <pc:sldMkLst>
          <pc:docMk/>
          <pc:sldMk cId="1457911619" sldId="256"/>
        </pc:sldMkLst>
        <pc:spChg chg="add mod">
          <ac:chgData name="Firouzi Nezamabadi, Mahdi 2023 (PGR)" userId="5f5b1b58-be39-4881-84d5-cf74dfb53518" providerId="ADAL" clId="{276F5398-B3A4-4587-A02C-05104AF39F81}" dt="2024-01-10T12:12:54.817" v="111" actId="1076"/>
          <ac:spMkLst>
            <pc:docMk/>
            <pc:sldMk cId="1457911619" sldId="256"/>
            <ac:spMk id="3" creationId="{7D5DD653-FE36-0165-F5AD-861D72A3E6C4}"/>
          </ac:spMkLst>
        </pc:spChg>
      </pc:sldChg>
      <pc:sldChg chg="addSp modSp mod ord">
        <pc:chgData name="Firouzi Nezamabadi, Mahdi 2023 (PGR)" userId="5f5b1b58-be39-4881-84d5-cf74dfb53518" providerId="ADAL" clId="{276F5398-B3A4-4587-A02C-05104AF39F81}" dt="2024-01-12T10:33:24.896" v="1642" actId="1076"/>
        <pc:sldMkLst>
          <pc:docMk/>
          <pc:sldMk cId="1625546565" sldId="258"/>
        </pc:sldMkLst>
        <pc:spChg chg="add mod">
          <ac:chgData name="Firouzi Nezamabadi, Mahdi 2023 (PGR)" userId="5f5b1b58-be39-4881-84d5-cf74dfb53518" providerId="ADAL" clId="{276F5398-B3A4-4587-A02C-05104AF39F81}" dt="2024-01-10T12:13:07.846" v="113" actId="1076"/>
          <ac:spMkLst>
            <pc:docMk/>
            <pc:sldMk cId="1625546565" sldId="258"/>
            <ac:spMk id="2" creationId="{5188470D-CFB3-7919-2D6E-380C479182C3}"/>
          </ac:spMkLst>
        </pc:spChg>
        <pc:spChg chg="mod">
          <ac:chgData name="Firouzi Nezamabadi, Mahdi 2023 (PGR)" userId="5f5b1b58-be39-4881-84d5-cf74dfb53518" providerId="ADAL" clId="{276F5398-B3A4-4587-A02C-05104AF39F81}" dt="2024-01-10T12:20:56.516" v="221" actId="1076"/>
          <ac:spMkLst>
            <pc:docMk/>
            <pc:sldMk cId="1625546565" sldId="258"/>
            <ac:spMk id="12" creationId="{9662D3D7-FDD2-78E9-EC95-B08C7D0C9A98}"/>
          </ac:spMkLst>
        </pc:spChg>
        <pc:graphicFrameChg chg="mod">
          <ac:chgData name="Firouzi Nezamabadi, Mahdi 2023 (PGR)" userId="5f5b1b58-be39-4881-84d5-cf74dfb53518" providerId="ADAL" clId="{276F5398-B3A4-4587-A02C-05104AF39F81}" dt="2024-01-12T10:33:24.896" v="1642" actId="1076"/>
          <ac:graphicFrameMkLst>
            <pc:docMk/>
            <pc:sldMk cId="1625546565" sldId="258"/>
            <ac:graphicFrameMk id="9" creationId="{90750A63-9A89-2497-1461-2308E6F953E0}"/>
          </ac:graphicFrameMkLst>
        </pc:graphicFrameChg>
      </pc:sldChg>
      <pc:sldChg chg="addSp modSp mod">
        <pc:chgData name="Firouzi Nezamabadi, Mahdi 2023 (PGR)" userId="5f5b1b58-be39-4881-84d5-cf74dfb53518" providerId="ADAL" clId="{276F5398-B3A4-4587-A02C-05104AF39F81}" dt="2024-01-10T12:13:29.488" v="120" actId="1076"/>
        <pc:sldMkLst>
          <pc:docMk/>
          <pc:sldMk cId="2797170632" sldId="262"/>
        </pc:sldMkLst>
        <pc:spChg chg="add mod">
          <ac:chgData name="Firouzi Nezamabadi, Mahdi 2023 (PGR)" userId="5f5b1b58-be39-4881-84d5-cf74dfb53518" providerId="ADAL" clId="{276F5398-B3A4-4587-A02C-05104AF39F81}" dt="2024-01-10T12:13:29.488" v="120" actId="1076"/>
          <ac:spMkLst>
            <pc:docMk/>
            <pc:sldMk cId="2797170632" sldId="262"/>
            <ac:spMk id="6" creationId="{773A7596-E736-C8E3-A7D5-8A38FAB40247}"/>
          </ac:spMkLst>
        </pc:spChg>
      </pc:sldChg>
      <pc:sldChg chg="addSp modSp mod">
        <pc:chgData name="Firouzi Nezamabadi, Mahdi 2023 (PGR)" userId="5f5b1b58-be39-4881-84d5-cf74dfb53518" providerId="ADAL" clId="{276F5398-B3A4-4587-A02C-05104AF39F81}" dt="2024-01-10T12:13:46.421" v="123" actId="1076"/>
        <pc:sldMkLst>
          <pc:docMk/>
          <pc:sldMk cId="615600897" sldId="266"/>
        </pc:sldMkLst>
        <pc:spChg chg="add mod">
          <ac:chgData name="Firouzi Nezamabadi, Mahdi 2023 (PGR)" userId="5f5b1b58-be39-4881-84d5-cf74dfb53518" providerId="ADAL" clId="{276F5398-B3A4-4587-A02C-05104AF39F81}" dt="2024-01-10T12:13:46.421" v="123" actId="1076"/>
          <ac:spMkLst>
            <pc:docMk/>
            <pc:sldMk cId="615600897" sldId="266"/>
            <ac:spMk id="6" creationId="{491CF86C-9F56-A724-D61E-A9CC54B0A49C}"/>
          </ac:spMkLst>
        </pc:spChg>
      </pc:sldChg>
      <pc:sldChg chg="addSp modSp mod">
        <pc:chgData name="Firouzi Nezamabadi, Mahdi 2023 (PGR)" userId="5f5b1b58-be39-4881-84d5-cf74dfb53518" providerId="ADAL" clId="{276F5398-B3A4-4587-A02C-05104AF39F81}" dt="2024-01-10T12:14:08.668" v="128" actId="1076"/>
        <pc:sldMkLst>
          <pc:docMk/>
          <pc:sldMk cId="2398152233" sldId="267"/>
        </pc:sldMkLst>
        <pc:spChg chg="add mod">
          <ac:chgData name="Firouzi Nezamabadi, Mahdi 2023 (PGR)" userId="5f5b1b58-be39-4881-84d5-cf74dfb53518" providerId="ADAL" clId="{276F5398-B3A4-4587-A02C-05104AF39F81}" dt="2024-01-10T12:14:08.668" v="128" actId="1076"/>
          <ac:spMkLst>
            <pc:docMk/>
            <pc:sldMk cId="2398152233" sldId="267"/>
            <ac:spMk id="6" creationId="{AF52439F-E3AC-B231-5198-B7DBFB84FA5A}"/>
          </ac:spMkLst>
        </pc:spChg>
      </pc:sldChg>
      <pc:sldChg chg="addSp modSp mod">
        <pc:chgData name="Firouzi Nezamabadi, Mahdi 2023 (PGR)" userId="5f5b1b58-be39-4881-84d5-cf74dfb53518" providerId="ADAL" clId="{276F5398-B3A4-4587-A02C-05104AF39F81}" dt="2024-01-10T12:14:40.728" v="132" actId="207"/>
        <pc:sldMkLst>
          <pc:docMk/>
          <pc:sldMk cId="800728021" sldId="269"/>
        </pc:sldMkLst>
        <pc:spChg chg="add mod">
          <ac:chgData name="Firouzi Nezamabadi, Mahdi 2023 (PGR)" userId="5f5b1b58-be39-4881-84d5-cf74dfb53518" providerId="ADAL" clId="{276F5398-B3A4-4587-A02C-05104AF39F81}" dt="2024-01-10T12:14:40.728" v="132" actId="207"/>
          <ac:spMkLst>
            <pc:docMk/>
            <pc:sldMk cId="800728021" sldId="269"/>
            <ac:spMk id="16" creationId="{3468D16F-F6CB-D217-C4B5-D6EF735E9004}"/>
          </ac:spMkLst>
        </pc:spChg>
      </pc:sldChg>
      <pc:sldChg chg="modSp mod">
        <pc:chgData name="Firouzi Nezamabadi, Mahdi 2023 (PGR)" userId="5f5b1b58-be39-4881-84d5-cf74dfb53518" providerId="ADAL" clId="{276F5398-B3A4-4587-A02C-05104AF39F81}" dt="2024-01-10T12:18:53.918" v="173" actId="20577"/>
        <pc:sldMkLst>
          <pc:docMk/>
          <pc:sldMk cId="1381028193" sldId="271"/>
        </pc:sldMkLst>
        <pc:spChg chg="mod">
          <ac:chgData name="Firouzi Nezamabadi, Mahdi 2023 (PGR)" userId="5f5b1b58-be39-4881-84d5-cf74dfb53518" providerId="ADAL" clId="{276F5398-B3A4-4587-A02C-05104AF39F81}" dt="2024-01-10T12:18:53.918" v="173" actId="20577"/>
          <ac:spMkLst>
            <pc:docMk/>
            <pc:sldMk cId="1381028193" sldId="271"/>
            <ac:spMk id="7" creationId="{F6963765-3446-0ABD-DBFB-34CC4CFCE37B}"/>
          </ac:spMkLst>
        </pc:spChg>
      </pc:sldChg>
      <pc:sldChg chg="modSp mod">
        <pc:chgData name="Firouzi Nezamabadi, Mahdi 2023 (PGR)" userId="5f5b1b58-be39-4881-84d5-cf74dfb53518" providerId="ADAL" clId="{276F5398-B3A4-4587-A02C-05104AF39F81}" dt="2024-01-10T12:10:51.060" v="4" actId="1076"/>
        <pc:sldMkLst>
          <pc:docMk/>
          <pc:sldMk cId="1652189550" sldId="272"/>
        </pc:sldMkLst>
        <pc:spChg chg="mod">
          <ac:chgData name="Firouzi Nezamabadi, Mahdi 2023 (PGR)" userId="5f5b1b58-be39-4881-84d5-cf74dfb53518" providerId="ADAL" clId="{276F5398-B3A4-4587-A02C-05104AF39F81}" dt="2024-01-10T12:10:51.060" v="4" actId="1076"/>
          <ac:spMkLst>
            <pc:docMk/>
            <pc:sldMk cId="1652189550" sldId="272"/>
            <ac:spMk id="18" creationId="{62819EDD-1797-6D27-5E25-1E671F3CCEEB}"/>
          </ac:spMkLst>
        </pc:spChg>
      </pc:sldChg>
      <pc:sldChg chg="modSp add mod setBg">
        <pc:chgData name="Firouzi Nezamabadi, Mahdi 2023 (PGR)" userId="5f5b1b58-be39-4881-84d5-cf74dfb53518" providerId="ADAL" clId="{276F5398-B3A4-4587-A02C-05104AF39F81}" dt="2024-01-10T12:19:21.578" v="195" actId="20577"/>
        <pc:sldMkLst>
          <pc:docMk/>
          <pc:sldMk cId="2007285032" sldId="273"/>
        </pc:sldMkLst>
        <pc:spChg chg="mod">
          <ac:chgData name="Firouzi Nezamabadi, Mahdi 2023 (PGR)" userId="5f5b1b58-be39-4881-84d5-cf74dfb53518" providerId="ADAL" clId="{276F5398-B3A4-4587-A02C-05104AF39F81}" dt="2024-01-10T12:18:45.676" v="162" actId="14100"/>
          <ac:spMkLst>
            <pc:docMk/>
            <pc:sldMk cId="2007285032" sldId="273"/>
            <ac:spMk id="3" creationId="{D68F1324-5636-A56E-9642-A2CA8DC774D1}"/>
          </ac:spMkLst>
        </pc:spChg>
        <pc:spChg chg="mod">
          <ac:chgData name="Firouzi Nezamabadi, Mahdi 2023 (PGR)" userId="5f5b1b58-be39-4881-84d5-cf74dfb53518" providerId="ADAL" clId="{276F5398-B3A4-4587-A02C-05104AF39F81}" dt="2024-01-10T12:19:21.578" v="195" actId="20577"/>
          <ac:spMkLst>
            <pc:docMk/>
            <pc:sldMk cId="2007285032" sldId="273"/>
            <ac:spMk id="6" creationId="{53C46FE1-77E7-0DD0-EC0F-BDEC9CB786B6}"/>
          </ac:spMkLst>
        </pc:spChg>
      </pc:sldChg>
      <pc:sldChg chg="modSp add mod setBg">
        <pc:chgData name="Firouzi Nezamabadi, Mahdi 2023 (PGR)" userId="5f5b1b58-be39-4881-84d5-cf74dfb53518" providerId="ADAL" clId="{276F5398-B3A4-4587-A02C-05104AF39F81}" dt="2024-01-10T12:19:13.683" v="184" actId="20577"/>
        <pc:sldMkLst>
          <pc:docMk/>
          <pc:sldMk cId="3156641907" sldId="274"/>
        </pc:sldMkLst>
        <pc:spChg chg="mod">
          <ac:chgData name="Firouzi Nezamabadi, Mahdi 2023 (PGR)" userId="5f5b1b58-be39-4881-84d5-cf74dfb53518" providerId="ADAL" clId="{276F5398-B3A4-4587-A02C-05104AF39F81}" dt="2024-01-10T12:18:40.204" v="161" actId="14100"/>
          <ac:spMkLst>
            <pc:docMk/>
            <pc:sldMk cId="3156641907" sldId="274"/>
            <ac:spMk id="3" creationId="{D68F1324-5636-A56E-9642-A2CA8DC774D1}"/>
          </ac:spMkLst>
        </pc:spChg>
        <pc:spChg chg="mod">
          <ac:chgData name="Firouzi Nezamabadi, Mahdi 2023 (PGR)" userId="5f5b1b58-be39-4881-84d5-cf74dfb53518" providerId="ADAL" clId="{276F5398-B3A4-4587-A02C-05104AF39F81}" dt="2024-01-10T12:19:13.683" v="184" actId="20577"/>
          <ac:spMkLst>
            <pc:docMk/>
            <pc:sldMk cId="3156641907" sldId="274"/>
            <ac:spMk id="6" creationId="{53C46FE1-77E7-0DD0-EC0F-BDEC9CB786B6}"/>
          </ac:spMkLst>
        </pc:spChg>
      </pc:sldChg>
      <pc:sldChg chg="modSp add mod setBg">
        <pc:chgData name="Firouzi Nezamabadi, Mahdi 2023 (PGR)" userId="5f5b1b58-be39-4881-84d5-cf74dfb53518" providerId="ADAL" clId="{276F5398-B3A4-4587-A02C-05104AF39F81}" dt="2024-01-10T12:29:54.279" v="377" actId="20577"/>
        <pc:sldMkLst>
          <pc:docMk/>
          <pc:sldMk cId="1285447007" sldId="275"/>
        </pc:sldMkLst>
        <pc:spChg chg="mod">
          <ac:chgData name="Firouzi Nezamabadi, Mahdi 2023 (PGR)" userId="5f5b1b58-be39-4881-84d5-cf74dfb53518" providerId="ADAL" clId="{276F5398-B3A4-4587-A02C-05104AF39F81}" dt="2024-01-10T12:20:01.204" v="214" actId="14100"/>
          <ac:spMkLst>
            <pc:docMk/>
            <pc:sldMk cId="1285447007" sldId="275"/>
            <ac:spMk id="3" creationId="{D68F1324-5636-A56E-9642-A2CA8DC774D1}"/>
          </ac:spMkLst>
        </pc:spChg>
        <pc:spChg chg="mod">
          <ac:chgData name="Firouzi Nezamabadi, Mahdi 2023 (PGR)" userId="5f5b1b58-be39-4881-84d5-cf74dfb53518" providerId="ADAL" clId="{276F5398-B3A4-4587-A02C-05104AF39F81}" dt="2024-01-10T12:29:54.279" v="377" actId="20577"/>
          <ac:spMkLst>
            <pc:docMk/>
            <pc:sldMk cId="1285447007" sldId="275"/>
            <ac:spMk id="6" creationId="{53C46FE1-77E7-0DD0-EC0F-BDEC9CB786B6}"/>
          </ac:spMkLst>
        </pc:spChg>
      </pc:sldChg>
      <pc:sldChg chg="modSp add mod setBg">
        <pc:chgData name="Firouzi Nezamabadi, Mahdi 2023 (PGR)" userId="5f5b1b58-be39-4881-84d5-cf74dfb53518" providerId="ADAL" clId="{276F5398-B3A4-4587-A02C-05104AF39F81}" dt="2024-01-10T12:29:51.477" v="366" actId="20577"/>
        <pc:sldMkLst>
          <pc:docMk/>
          <pc:sldMk cId="350140725" sldId="276"/>
        </pc:sldMkLst>
        <pc:spChg chg="mod">
          <ac:chgData name="Firouzi Nezamabadi, Mahdi 2023 (PGR)" userId="5f5b1b58-be39-4881-84d5-cf74dfb53518" providerId="ADAL" clId="{276F5398-B3A4-4587-A02C-05104AF39F81}" dt="2024-01-10T12:20:04.556" v="215" actId="14100"/>
          <ac:spMkLst>
            <pc:docMk/>
            <pc:sldMk cId="350140725" sldId="276"/>
            <ac:spMk id="3" creationId="{D68F1324-5636-A56E-9642-A2CA8DC774D1}"/>
          </ac:spMkLst>
        </pc:spChg>
        <pc:spChg chg="mod">
          <ac:chgData name="Firouzi Nezamabadi, Mahdi 2023 (PGR)" userId="5f5b1b58-be39-4881-84d5-cf74dfb53518" providerId="ADAL" clId="{276F5398-B3A4-4587-A02C-05104AF39F81}" dt="2024-01-10T12:29:51.477" v="366" actId="20577"/>
          <ac:spMkLst>
            <pc:docMk/>
            <pc:sldMk cId="350140725" sldId="276"/>
            <ac:spMk id="6" creationId="{53C46FE1-77E7-0DD0-EC0F-BDEC9CB786B6}"/>
          </ac:spMkLst>
        </pc:spChg>
      </pc:sldChg>
      <pc:sldChg chg="addSp delSp modSp add mod setBg">
        <pc:chgData name="Firouzi Nezamabadi, Mahdi 2023 (PGR)" userId="5f5b1b58-be39-4881-84d5-cf74dfb53518" providerId="ADAL" clId="{276F5398-B3A4-4587-A02C-05104AF39F81}" dt="2024-01-10T13:53:18.055" v="923" actId="20577"/>
        <pc:sldMkLst>
          <pc:docMk/>
          <pc:sldMk cId="2325023509" sldId="277"/>
        </pc:sldMkLst>
        <pc:spChg chg="mod">
          <ac:chgData name="Firouzi Nezamabadi, Mahdi 2023 (PGR)" userId="5f5b1b58-be39-4881-84d5-cf74dfb53518" providerId="ADAL" clId="{276F5398-B3A4-4587-A02C-05104AF39F81}" dt="2024-01-10T12:19:38.837" v="210" actId="14100"/>
          <ac:spMkLst>
            <pc:docMk/>
            <pc:sldMk cId="2325023509" sldId="277"/>
            <ac:spMk id="3" creationId="{D68F1324-5636-A56E-9642-A2CA8DC774D1}"/>
          </ac:spMkLst>
        </pc:spChg>
        <pc:spChg chg="mod">
          <ac:chgData name="Firouzi Nezamabadi, Mahdi 2023 (PGR)" userId="5f5b1b58-be39-4881-84d5-cf74dfb53518" providerId="ADAL" clId="{276F5398-B3A4-4587-A02C-05104AF39F81}" dt="2024-01-10T12:23:18.646" v="259" actId="21"/>
          <ac:spMkLst>
            <pc:docMk/>
            <pc:sldMk cId="2325023509" sldId="277"/>
            <ac:spMk id="6" creationId="{53C46FE1-77E7-0DD0-EC0F-BDEC9CB786B6}"/>
          </ac:spMkLst>
        </pc:spChg>
        <pc:spChg chg="add mod">
          <ac:chgData name="Firouzi Nezamabadi, Mahdi 2023 (PGR)" userId="5f5b1b58-be39-4881-84d5-cf74dfb53518" providerId="ADAL" clId="{276F5398-B3A4-4587-A02C-05104AF39F81}" dt="2024-01-10T12:23:53.336" v="285" actId="113"/>
          <ac:spMkLst>
            <pc:docMk/>
            <pc:sldMk cId="2325023509" sldId="277"/>
            <ac:spMk id="13" creationId="{D97371EB-79DC-4E0B-4251-6A56EE304E36}"/>
          </ac:spMkLst>
        </pc:spChg>
        <pc:spChg chg="mod">
          <ac:chgData name="Firouzi Nezamabadi, Mahdi 2023 (PGR)" userId="5f5b1b58-be39-4881-84d5-cf74dfb53518" providerId="ADAL" clId="{276F5398-B3A4-4587-A02C-05104AF39F81}" dt="2024-01-10T13:53:18.055" v="923" actId="20577"/>
          <ac:spMkLst>
            <pc:docMk/>
            <pc:sldMk cId="2325023509" sldId="277"/>
            <ac:spMk id="17" creationId="{183818A6-BF03-370B-B975-6DAC74B6F8DE}"/>
          </ac:spMkLst>
        </pc:spChg>
        <pc:spChg chg="del">
          <ac:chgData name="Firouzi Nezamabadi, Mahdi 2023 (PGR)" userId="5f5b1b58-be39-4881-84d5-cf74dfb53518" providerId="ADAL" clId="{276F5398-B3A4-4587-A02C-05104AF39F81}" dt="2024-01-10T12:21:49.677" v="229" actId="478"/>
          <ac:spMkLst>
            <pc:docMk/>
            <pc:sldMk cId="2325023509" sldId="277"/>
            <ac:spMk id="20" creationId="{FB1BC43C-B548-C165-E717-CA874CBF932B}"/>
          </ac:spMkLst>
        </pc:spChg>
        <pc:spChg chg="del">
          <ac:chgData name="Firouzi Nezamabadi, Mahdi 2023 (PGR)" userId="5f5b1b58-be39-4881-84d5-cf74dfb53518" providerId="ADAL" clId="{276F5398-B3A4-4587-A02C-05104AF39F81}" dt="2024-01-10T12:21:57.637" v="231" actId="478"/>
          <ac:spMkLst>
            <pc:docMk/>
            <pc:sldMk cId="2325023509" sldId="277"/>
            <ac:spMk id="22" creationId="{5440F2AB-4184-9FE3-5979-57E8D9FC727F}"/>
          </ac:spMkLst>
        </pc:spChg>
        <pc:spChg chg="del">
          <ac:chgData name="Firouzi Nezamabadi, Mahdi 2023 (PGR)" userId="5f5b1b58-be39-4881-84d5-cf74dfb53518" providerId="ADAL" clId="{276F5398-B3A4-4587-A02C-05104AF39F81}" dt="2024-01-10T12:21:58.908" v="232" actId="478"/>
          <ac:spMkLst>
            <pc:docMk/>
            <pc:sldMk cId="2325023509" sldId="277"/>
            <ac:spMk id="23" creationId="{332875B8-14C7-09C8-B93F-091FC26618D4}"/>
          </ac:spMkLst>
        </pc:spChg>
        <pc:picChg chg="add mod">
          <ac:chgData name="Firouzi Nezamabadi, Mahdi 2023 (PGR)" userId="5f5b1b58-be39-4881-84d5-cf74dfb53518" providerId="ADAL" clId="{276F5398-B3A4-4587-A02C-05104AF39F81}" dt="2024-01-10T12:21:48.388" v="228" actId="1076"/>
          <ac:picMkLst>
            <pc:docMk/>
            <pc:sldMk cId="2325023509" sldId="277"/>
            <ac:picMk id="4" creationId="{C1DB30DE-D99D-E13E-73EC-47D8FB01324D}"/>
          </ac:picMkLst>
        </pc:picChg>
        <pc:picChg chg="add mod">
          <ac:chgData name="Firouzi Nezamabadi, Mahdi 2023 (PGR)" userId="5f5b1b58-be39-4881-84d5-cf74dfb53518" providerId="ADAL" clId="{276F5398-B3A4-4587-A02C-05104AF39F81}" dt="2024-01-10T12:22:27.763" v="237" actId="1076"/>
          <ac:picMkLst>
            <pc:docMk/>
            <pc:sldMk cId="2325023509" sldId="277"/>
            <ac:picMk id="9" creationId="{AE96E5C0-5311-83F1-E1E2-96DFF9EC56A1}"/>
          </ac:picMkLst>
        </pc:picChg>
        <pc:picChg chg="del">
          <ac:chgData name="Firouzi Nezamabadi, Mahdi 2023 (PGR)" userId="5f5b1b58-be39-4881-84d5-cf74dfb53518" providerId="ADAL" clId="{276F5398-B3A4-4587-A02C-05104AF39F81}" dt="2024-01-10T12:21:51.228" v="230" actId="478"/>
          <ac:picMkLst>
            <pc:docMk/>
            <pc:sldMk cId="2325023509" sldId="277"/>
            <ac:picMk id="19" creationId="{84DF4D8F-F12A-82A9-5AEE-6034995575EE}"/>
          </ac:picMkLst>
        </pc:picChg>
        <pc:picChg chg="mod">
          <ac:chgData name="Firouzi Nezamabadi, Mahdi 2023 (PGR)" userId="5f5b1b58-be39-4881-84d5-cf74dfb53518" providerId="ADAL" clId="{276F5398-B3A4-4587-A02C-05104AF39F81}" dt="2024-01-10T12:21:31.007" v="226" actId="14100"/>
          <ac:picMkLst>
            <pc:docMk/>
            <pc:sldMk cId="2325023509" sldId="277"/>
            <ac:picMk id="21" creationId="{C5FC2D6E-3A12-BA52-C5F9-F59FC9FAFBC6}"/>
          </ac:picMkLst>
        </pc:picChg>
      </pc:sldChg>
      <pc:sldChg chg="addSp delSp modSp add mod">
        <pc:chgData name="Firouzi Nezamabadi, Mahdi 2023 (PGR)" userId="5f5b1b58-be39-4881-84d5-cf74dfb53518" providerId="ADAL" clId="{276F5398-B3A4-4587-A02C-05104AF39F81}" dt="2024-01-10T12:17:41.307" v="156" actId="1076"/>
        <pc:sldMkLst>
          <pc:docMk/>
          <pc:sldMk cId="2001621738" sldId="278"/>
        </pc:sldMkLst>
        <pc:spChg chg="add mod">
          <ac:chgData name="Firouzi Nezamabadi, Mahdi 2023 (PGR)" userId="5f5b1b58-be39-4881-84d5-cf74dfb53518" providerId="ADAL" clId="{276F5398-B3A4-4587-A02C-05104AF39F81}" dt="2024-01-10T12:17:41.307" v="156" actId="1076"/>
          <ac:spMkLst>
            <pc:docMk/>
            <pc:sldMk cId="2001621738" sldId="278"/>
            <ac:spMk id="11" creationId="{3BE104AF-3DF4-17A6-1C25-046084BAAABC}"/>
          </ac:spMkLst>
        </pc:spChg>
        <pc:picChg chg="add mod modCrop">
          <ac:chgData name="Firouzi Nezamabadi, Mahdi 2023 (PGR)" userId="5f5b1b58-be39-4881-84d5-cf74dfb53518" providerId="ADAL" clId="{276F5398-B3A4-4587-A02C-05104AF39F81}" dt="2024-01-10T12:17:12.356" v="154" actId="732"/>
          <ac:picMkLst>
            <pc:docMk/>
            <pc:sldMk cId="2001621738" sldId="278"/>
            <ac:picMk id="10" creationId="{5883C72B-8A7C-7B9D-BA19-0641316611A1}"/>
          </ac:picMkLst>
        </pc:picChg>
        <pc:picChg chg="del">
          <ac:chgData name="Firouzi Nezamabadi, Mahdi 2023 (PGR)" userId="5f5b1b58-be39-4881-84d5-cf74dfb53518" providerId="ADAL" clId="{276F5398-B3A4-4587-A02C-05104AF39F81}" dt="2024-01-10T12:16:42.437" v="148" actId="478"/>
          <ac:picMkLst>
            <pc:docMk/>
            <pc:sldMk cId="2001621738" sldId="278"/>
            <ac:picMk id="24" creationId="{73838D26-9065-6A69-8385-1B857C7189FE}"/>
          </ac:picMkLst>
        </pc:picChg>
      </pc:sldChg>
      <pc:sldChg chg="modSp add mod setBg">
        <pc:chgData name="Firouzi Nezamabadi, Mahdi 2023 (PGR)" userId="5f5b1b58-be39-4881-84d5-cf74dfb53518" providerId="ADAL" clId="{276F5398-B3A4-4587-A02C-05104AF39F81}" dt="2024-01-10T12:19:30.220" v="207" actId="14100"/>
        <pc:sldMkLst>
          <pc:docMk/>
          <pc:sldMk cId="768587052" sldId="279"/>
        </pc:sldMkLst>
        <pc:spChg chg="mod">
          <ac:chgData name="Firouzi Nezamabadi, Mahdi 2023 (PGR)" userId="5f5b1b58-be39-4881-84d5-cf74dfb53518" providerId="ADAL" clId="{276F5398-B3A4-4587-A02C-05104AF39F81}" dt="2024-01-10T12:19:30.220" v="207" actId="14100"/>
          <ac:spMkLst>
            <pc:docMk/>
            <pc:sldMk cId="768587052" sldId="279"/>
            <ac:spMk id="3" creationId="{D68F1324-5636-A56E-9642-A2CA8DC774D1}"/>
          </ac:spMkLst>
        </pc:spChg>
        <pc:spChg chg="mod">
          <ac:chgData name="Firouzi Nezamabadi, Mahdi 2023 (PGR)" userId="5f5b1b58-be39-4881-84d5-cf74dfb53518" providerId="ADAL" clId="{276F5398-B3A4-4587-A02C-05104AF39F81}" dt="2024-01-10T12:19:24.706" v="206" actId="20577"/>
          <ac:spMkLst>
            <pc:docMk/>
            <pc:sldMk cId="768587052" sldId="279"/>
            <ac:spMk id="6" creationId="{53C46FE1-77E7-0DD0-EC0F-BDEC9CB786B6}"/>
          </ac:spMkLst>
        </pc:spChg>
      </pc:sldChg>
      <pc:sldChg chg="modSp add mod setBg">
        <pc:chgData name="Firouzi Nezamabadi, Mahdi 2023 (PGR)" userId="5f5b1b58-be39-4881-84d5-cf74dfb53518" providerId="ADAL" clId="{276F5398-B3A4-4587-A02C-05104AF39F81}" dt="2024-01-10T12:19:35.412" v="209" actId="14100"/>
        <pc:sldMkLst>
          <pc:docMk/>
          <pc:sldMk cId="2465944640" sldId="280"/>
        </pc:sldMkLst>
        <pc:spChg chg="mod">
          <ac:chgData name="Firouzi Nezamabadi, Mahdi 2023 (PGR)" userId="5f5b1b58-be39-4881-84d5-cf74dfb53518" providerId="ADAL" clId="{276F5398-B3A4-4587-A02C-05104AF39F81}" dt="2024-01-10T12:19:35.412" v="209" actId="14100"/>
          <ac:spMkLst>
            <pc:docMk/>
            <pc:sldMk cId="2465944640" sldId="280"/>
            <ac:spMk id="3" creationId="{D68F1324-5636-A56E-9642-A2CA8DC774D1}"/>
          </ac:spMkLst>
        </pc:spChg>
      </pc:sldChg>
      <pc:sldChg chg="modSp add mod setBg">
        <pc:chgData name="Firouzi Nezamabadi, Mahdi 2023 (PGR)" userId="5f5b1b58-be39-4881-84d5-cf74dfb53518" providerId="ADAL" clId="{276F5398-B3A4-4587-A02C-05104AF39F81}" dt="2024-01-10T12:29:41.937" v="355" actId="20577"/>
        <pc:sldMkLst>
          <pc:docMk/>
          <pc:sldMk cId="399308980" sldId="281"/>
        </pc:sldMkLst>
        <pc:spChg chg="mod">
          <ac:chgData name="Firouzi Nezamabadi, Mahdi 2023 (PGR)" userId="5f5b1b58-be39-4881-84d5-cf74dfb53518" providerId="ADAL" clId="{276F5398-B3A4-4587-A02C-05104AF39F81}" dt="2024-01-10T12:20:25.572" v="219" actId="14100"/>
          <ac:spMkLst>
            <pc:docMk/>
            <pc:sldMk cId="399308980" sldId="281"/>
            <ac:spMk id="3" creationId="{D68F1324-5636-A56E-9642-A2CA8DC774D1}"/>
          </ac:spMkLst>
        </pc:spChg>
        <pc:spChg chg="mod">
          <ac:chgData name="Firouzi Nezamabadi, Mahdi 2023 (PGR)" userId="5f5b1b58-be39-4881-84d5-cf74dfb53518" providerId="ADAL" clId="{276F5398-B3A4-4587-A02C-05104AF39F81}" dt="2024-01-10T12:29:41.937" v="355" actId="20577"/>
          <ac:spMkLst>
            <pc:docMk/>
            <pc:sldMk cId="399308980" sldId="281"/>
            <ac:spMk id="6" creationId="{53C46FE1-77E7-0DD0-EC0F-BDEC9CB786B6}"/>
          </ac:spMkLst>
        </pc:spChg>
      </pc:sldChg>
      <pc:sldChg chg="addSp delSp modSp add mod">
        <pc:chgData name="Firouzi Nezamabadi, Mahdi 2023 (PGR)" userId="5f5b1b58-be39-4881-84d5-cf74dfb53518" providerId="ADAL" clId="{276F5398-B3A4-4587-A02C-05104AF39F81}" dt="2024-01-10T12:21:14.063" v="224" actId="20577"/>
        <pc:sldMkLst>
          <pc:docMk/>
          <pc:sldMk cId="3195403890" sldId="282"/>
        </pc:sldMkLst>
        <pc:spChg chg="mod">
          <ac:chgData name="Firouzi Nezamabadi, Mahdi 2023 (PGR)" userId="5f5b1b58-be39-4881-84d5-cf74dfb53518" providerId="ADAL" clId="{276F5398-B3A4-4587-A02C-05104AF39F81}" dt="2024-01-10T12:21:14.063" v="224" actId="20577"/>
          <ac:spMkLst>
            <pc:docMk/>
            <pc:sldMk cId="3195403890" sldId="282"/>
            <ac:spMk id="3" creationId="{7EF8BAB7-B40A-C963-A81E-379A5FAA6981}"/>
          </ac:spMkLst>
        </pc:spChg>
        <pc:spChg chg="add mod ord">
          <ac:chgData name="Firouzi Nezamabadi, Mahdi 2023 (PGR)" userId="5f5b1b58-be39-4881-84d5-cf74dfb53518" providerId="ADAL" clId="{276F5398-B3A4-4587-A02C-05104AF39F81}" dt="2024-01-10T12:16:11.241" v="144" actId="166"/>
          <ac:spMkLst>
            <pc:docMk/>
            <pc:sldMk cId="3195403890" sldId="282"/>
            <ac:spMk id="9" creationId="{6C8E0483-1D11-3A35-187F-FABF83AB1F9B}"/>
          </ac:spMkLst>
        </pc:spChg>
        <pc:picChg chg="add mod ord modCrop">
          <ac:chgData name="Firouzi Nezamabadi, Mahdi 2023 (PGR)" userId="5f5b1b58-be39-4881-84d5-cf74dfb53518" providerId="ADAL" clId="{276F5398-B3A4-4587-A02C-05104AF39F81}" dt="2024-01-10T12:16:14.197" v="145" actId="1037"/>
          <ac:picMkLst>
            <pc:docMk/>
            <pc:sldMk cId="3195403890" sldId="282"/>
            <ac:picMk id="11" creationId="{07C1D0B2-CEEC-C6F9-BB91-BFC1469BA0F9}"/>
          </ac:picMkLst>
        </pc:picChg>
        <pc:picChg chg="del">
          <ac:chgData name="Firouzi Nezamabadi, Mahdi 2023 (PGR)" userId="5f5b1b58-be39-4881-84d5-cf74dfb53518" providerId="ADAL" clId="{276F5398-B3A4-4587-A02C-05104AF39F81}" dt="2024-01-10T12:15:07.557" v="135" actId="478"/>
          <ac:picMkLst>
            <pc:docMk/>
            <pc:sldMk cId="3195403890" sldId="282"/>
            <ac:picMk id="24" creationId="{73838D26-9065-6A69-8385-1B857C7189FE}"/>
          </ac:picMkLst>
        </pc:picChg>
      </pc:sldChg>
      <pc:sldChg chg="modSp add mod setBg">
        <pc:chgData name="Firouzi Nezamabadi, Mahdi 2023 (PGR)" userId="5f5b1b58-be39-4881-84d5-cf74dfb53518" providerId="ADAL" clId="{276F5398-B3A4-4587-A02C-05104AF39F81}" dt="2024-01-10T12:19:49.747" v="211" actId="14100"/>
        <pc:sldMkLst>
          <pc:docMk/>
          <pc:sldMk cId="1536307484" sldId="283"/>
        </pc:sldMkLst>
        <pc:spChg chg="mod">
          <ac:chgData name="Firouzi Nezamabadi, Mahdi 2023 (PGR)" userId="5f5b1b58-be39-4881-84d5-cf74dfb53518" providerId="ADAL" clId="{276F5398-B3A4-4587-A02C-05104AF39F81}" dt="2024-01-10T12:19:49.747" v="211" actId="14100"/>
          <ac:spMkLst>
            <pc:docMk/>
            <pc:sldMk cId="1536307484" sldId="283"/>
            <ac:spMk id="3" creationId="{D68F1324-5636-A56E-9642-A2CA8DC774D1}"/>
          </ac:spMkLst>
        </pc:spChg>
      </pc:sldChg>
      <pc:sldChg chg="modSp add mod setBg">
        <pc:chgData name="Firouzi Nezamabadi, Mahdi 2023 (PGR)" userId="5f5b1b58-be39-4881-84d5-cf74dfb53518" providerId="ADAL" clId="{276F5398-B3A4-4587-A02C-05104AF39F81}" dt="2024-01-10T12:30:00.262" v="399" actId="20577"/>
        <pc:sldMkLst>
          <pc:docMk/>
          <pc:sldMk cId="1437954941" sldId="284"/>
        </pc:sldMkLst>
        <pc:spChg chg="mod">
          <ac:chgData name="Firouzi Nezamabadi, Mahdi 2023 (PGR)" userId="5f5b1b58-be39-4881-84d5-cf74dfb53518" providerId="ADAL" clId="{276F5398-B3A4-4587-A02C-05104AF39F81}" dt="2024-01-10T12:19:54.187" v="212" actId="14100"/>
          <ac:spMkLst>
            <pc:docMk/>
            <pc:sldMk cId="1437954941" sldId="284"/>
            <ac:spMk id="3" creationId="{D68F1324-5636-A56E-9642-A2CA8DC774D1}"/>
          </ac:spMkLst>
        </pc:spChg>
        <pc:spChg chg="mod">
          <ac:chgData name="Firouzi Nezamabadi, Mahdi 2023 (PGR)" userId="5f5b1b58-be39-4881-84d5-cf74dfb53518" providerId="ADAL" clId="{276F5398-B3A4-4587-A02C-05104AF39F81}" dt="2024-01-10T12:30:00.262" v="399" actId="20577"/>
          <ac:spMkLst>
            <pc:docMk/>
            <pc:sldMk cId="1437954941" sldId="284"/>
            <ac:spMk id="6" creationId="{53C46FE1-77E7-0DD0-EC0F-BDEC9CB786B6}"/>
          </ac:spMkLst>
        </pc:spChg>
      </pc:sldChg>
      <pc:sldChg chg="modSp add mod setBg">
        <pc:chgData name="Firouzi Nezamabadi, Mahdi 2023 (PGR)" userId="5f5b1b58-be39-4881-84d5-cf74dfb53518" providerId="ADAL" clId="{276F5398-B3A4-4587-A02C-05104AF39F81}" dt="2024-01-10T12:29:57.104" v="388" actId="20577"/>
        <pc:sldMkLst>
          <pc:docMk/>
          <pc:sldMk cId="1244195834" sldId="285"/>
        </pc:sldMkLst>
        <pc:spChg chg="mod">
          <ac:chgData name="Firouzi Nezamabadi, Mahdi 2023 (PGR)" userId="5f5b1b58-be39-4881-84d5-cf74dfb53518" providerId="ADAL" clId="{276F5398-B3A4-4587-A02C-05104AF39F81}" dt="2024-01-10T12:19:58.036" v="213" actId="14100"/>
          <ac:spMkLst>
            <pc:docMk/>
            <pc:sldMk cId="1244195834" sldId="285"/>
            <ac:spMk id="3" creationId="{D68F1324-5636-A56E-9642-A2CA8DC774D1}"/>
          </ac:spMkLst>
        </pc:spChg>
        <pc:spChg chg="mod">
          <ac:chgData name="Firouzi Nezamabadi, Mahdi 2023 (PGR)" userId="5f5b1b58-be39-4881-84d5-cf74dfb53518" providerId="ADAL" clId="{276F5398-B3A4-4587-A02C-05104AF39F81}" dt="2024-01-10T12:29:57.104" v="388" actId="20577"/>
          <ac:spMkLst>
            <pc:docMk/>
            <pc:sldMk cId="1244195834" sldId="285"/>
            <ac:spMk id="6" creationId="{53C46FE1-77E7-0DD0-EC0F-BDEC9CB786B6}"/>
          </ac:spMkLst>
        </pc:spChg>
      </pc:sldChg>
      <pc:sldChg chg="modSp add del mod setBg">
        <pc:chgData name="Firouzi Nezamabadi, Mahdi 2023 (PGR)" userId="5f5b1b58-be39-4881-84d5-cf74dfb53518" providerId="ADAL" clId="{276F5398-B3A4-4587-A02C-05104AF39F81}" dt="2024-01-10T12:28:45.588" v="351" actId="47"/>
        <pc:sldMkLst>
          <pc:docMk/>
          <pc:sldMk cId="367802085" sldId="286"/>
        </pc:sldMkLst>
        <pc:spChg chg="mod">
          <ac:chgData name="Firouzi Nezamabadi, Mahdi 2023 (PGR)" userId="5f5b1b58-be39-4881-84d5-cf74dfb53518" providerId="ADAL" clId="{276F5398-B3A4-4587-A02C-05104AF39F81}" dt="2024-01-10T12:20:08.428" v="216" actId="14100"/>
          <ac:spMkLst>
            <pc:docMk/>
            <pc:sldMk cId="367802085" sldId="286"/>
            <ac:spMk id="3" creationId="{D68F1324-5636-A56E-9642-A2CA8DC774D1}"/>
          </ac:spMkLst>
        </pc:spChg>
      </pc:sldChg>
      <pc:sldChg chg="addSp modSp add mod">
        <pc:chgData name="Firouzi Nezamabadi, Mahdi 2023 (PGR)" userId="5f5b1b58-be39-4881-84d5-cf74dfb53518" providerId="ADAL" clId="{276F5398-B3A4-4587-A02C-05104AF39F81}" dt="2024-01-10T12:17:51.294" v="158" actId="1076"/>
        <pc:sldMkLst>
          <pc:docMk/>
          <pc:sldMk cId="1196105879" sldId="287"/>
        </pc:sldMkLst>
        <pc:spChg chg="add mod">
          <ac:chgData name="Firouzi Nezamabadi, Mahdi 2023 (PGR)" userId="5f5b1b58-be39-4881-84d5-cf74dfb53518" providerId="ADAL" clId="{276F5398-B3A4-4587-A02C-05104AF39F81}" dt="2024-01-10T12:17:51.294" v="158" actId="1076"/>
          <ac:spMkLst>
            <pc:docMk/>
            <pc:sldMk cId="1196105879" sldId="287"/>
            <ac:spMk id="6" creationId="{AF1E0E44-48A5-A57B-ECDD-69801191448D}"/>
          </ac:spMkLst>
        </pc:spChg>
      </pc:sldChg>
      <pc:sldChg chg="modSp add mod setBg">
        <pc:chgData name="Firouzi Nezamabadi, Mahdi 2023 (PGR)" userId="5f5b1b58-be39-4881-84d5-cf74dfb53518" providerId="ADAL" clId="{276F5398-B3A4-4587-A02C-05104AF39F81}" dt="2024-01-10T12:29:00.177" v="352" actId="20577"/>
        <pc:sldMkLst>
          <pc:docMk/>
          <pc:sldMk cId="3238152092" sldId="288"/>
        </pc:sldMkLst>
        <pc:spChg chg="mod">
          <ac:chgData name="Firouzi Nezamabadi, Mahdi 2023 (PGR)" userId="5f5b1b58-be39-4881-84d5-cf74dfb53518" providerId="ADAL" clId="{276F5398-B3A4-4587-A02C-05104AF39F81}" dt="2024-01-10T12:20:14.279" v="217" actId="14100"/>
          <ac:spMkLst>
            <pc:docMk/>
            <pc:sldMk cId="3238152092" sldId="288"/>
            <ac:spMk id="3" creationId="{D68F1324-5636-A56E-9642-A2CA8DC774D1}"/>
          </ac:spMkLst>
        </pc:spChg>
        <pc:spChg chg="mod">
          <ac:chgData name="Firouzi Nezamabadi, Mahdi 2023 (PGR)" userId="5f5b1b58-be39-4881-84d5-cf74dfb53518" providerId="ADAL" clId="{276F5398-B3A4-4587-A02C-05104AF39F81}" dt="2024-01-10T12:29:00.177" v="352" actId="20577"/>
          <ac:spMkLst>
            <pc:docMk/>
            <pc:sldMk cId="3238152092" sldId="288"/>
            <ac:spMk id="6" creationId="{53C46FE1-77E7-0DD0-EC0F-BDEC9CB786B6}"/>
          </ac:spMkLst>
        </pc:spChg>
      </pc:sldChg>
      <pc:sldChg chg="modSp add mod setBg">
        <pc:chgData name="Firouzi Nezamabadi, Mahdi 2023 (PGR)" userId="5f5b1b58-be39-4881-84d5-cf74dfb53518" providerId="ADAL" clId="{276F5398-B3A4-4587-A02C-05104AF39F81}" dt="2024-01-10T12:29:37.908" v="354" actId="20577"/>
        <pc:sldMkLst>
          <pc:docMk/>
          <pc:sldMk cId="3065678152" sldId="289"/>
        </pc:sldMkLst>
        <pc:spChg chg="mod">
          <ac:chgData name="Firouzi Nezamabadi, Mahdi 2023 (PGR)" userId="5f5b1b58-be39-4881-84d5-cf74dfb53518" providerId="ADAL" clId="{276F5398-B3A4-4587-A02C-05104AF39F81}" dt="2024-01-10T12:20:18.628" v="218" actId="14100"/>
          <ac:spMkLst>
            <pc:docMk/>
            <pc:sldMk cId="3065678152" sldId="289"/>
            <ac:spMk id="3" creationId="{D68F1324-5636-A56E-9642-A2CA8DC774D1}"/>
          </ac:spMkLst>
        </pc:spChg>
        <pc:spChg chg="mod">
          <ac:chgData name="Firouzi Nezamabadi, Mahdi 2023 (PGR)" userId="5f5b1b58-be39-4881-84d5-cf74dfb53518" providerId="ADAL" clId="{276F5398-B3A4-4587-A02C-05104AF39F81}" dt="2024-01-10T12:29:37.908" v="354" actId="20577"/>
          <ac:spMkLst>
            <pc:docMk/>
            <pc:sldMk cId="3065678152" sldId="289"/>
            <ac:spMk id="6" creationId="{53C46FE1-77E7-0DD0-EC0F-BDEC9CB786B6}"/>
          </ac:spMkLst>
        </pc:spChg>
      </pc:sldChg>
      <pc:sldChg chg="modSp add del mod setBg">
        <pc:chgData name="Firouzi Nezamabadi, Mahdi 2023 (PGR)" userId="5f5b1b58-be39-4881-84d5-cf74dfb53518" providerId="ADAL" clId="{276F5398-B3A4-4587-A02C-05104AF39F81}" dt="2024-01-10T12:29:28.718" v="353" actId="47"/>
        <pc:sldMkLst>
          <pc:docMk/>
          <pc:sldMk cId="1665985257" sldId="290"/>
        </pc:sldMkLst>
        <pc:spChg chg="mod">
          <ac:chgData name="Firouzi Nezamabadi, Mahdi 2023 (PGR)" userId="5f5b1b58-be39-4881-84d5-cf74dfb53518" providerId="ADAL" clId="{276F5398-B3A4-4587-A02C-05104AF39F81}" dt="2024-01-10T12:20:29.866" v="220" actId="14100"/>
          <ac:spMkLst>
            <pc:docMk/>
            <pc:sldMk cId="1665985257" sldId="290"/>
            <ac:spMk id="3" creationId="{D68F1324-5636-A56E-9642-A2CA8DC774D1}"/>
          </ac:spMkLst>
        </pc:spChg>
      </pc:sldChg>
      <pc:sldChg chg="addSp delSp modSp add mod ord">
        <pc:chgData name="Firouzi Nezamabadi, Mahdi 2023 (PGR)" userId="5f5b1b58-be39-4881-84d5-cf74dfb53518" providerId="ADAL" clId="{276F5398-B3A4-4587-A02C-05104AF39F81}" dt="2024-01-10T12:27:50.637" v="350" actId="20577"/>
        <pc:sldMkLst>
          <pc:docMk/>
          <pc:sldMk cId="4183815371" sldId="291"/>
        </pc:sldMkLst>
        <pc:spChg chg="mod">
          <ac:chgData name="Firouzi Nezamabadi, Mahdi 2023 (PGR)" userId="5f5b1b58-be39-4881-84d5-cf74dfb53518" providerId="ADAL" clId="{276F5398-B3A4-4587-A02C-05104AF39F81}" dt="2024-01-10T12:27:36.940" v="338" actId="20577"/>
          <ac:spMkLst>
            <pc:docMk/>
            <pc:sldMk cId="4183815371" sldId="291"/>
            <ac:spMk id="6" creationId="{53C46FE1-77E7-0DD0-EC0F-BDEC9CB786B6}"/>
          </ac:spMkLst>
        </pc:spChg>
        <pc:spChg chg="mod">
          <ac:chgData name="Firouzi Nezamabadi, Mahdi 2023 (PGR)" userId="5f5b1b58-be39-4881-84d5-cf74dfb53518" providerId="ADAL" clId="{276F5398-B3A4-4587-A02C-05104AF39F81}" dt="2024-01-10T12:27:50.637" v="350" actId="20577"/>
          <ac:spMkLst>
            <pc:docMk/>
            <pc:sldMk cId="4183815371" sldId="291"/>
            <ac:spMk id="17" creationId="{183818A6-BF03-370B-B975-6DAC74B6F8DE}"/>
          </ac:spMkLst>
        </pc:spChg>
        <pc:picChg chg="del">
          <ac:chgData name="Firouzi Nezamabadi, Mahdi 2023 (PGR)" userId="5f5b1b58-be39-4881-84d5-cf74dfb53518" providerId="ADAL" clId="{276F5398-B3A4-4587-A02C-05104AF39F81}" dt="2024-01-10T12:26:03.148" v="321" actId="478"/>
          <ac:picMkLst>
            <pc:docMk/>
            <pc:sldMk cId="4183815371" sldId="291"/>
            <ac:picMk id="9" creationId="{AE96E5C0-5311-83F1-E1E2-96DFF9EC56A1}"/>
          </ac:picMkLst>
        </pc:picChg>
        <pc:picChg chg="add mod">
          <ac:chgData name="Firouzi Nezamabadi, Mahdi 2023 (PGR)" userId="5f5b1b58-be39-4881-84d5-cf74dfb53518" providerId="ADAL" clId="{276F5398-B3A4-4587-A02C-05104AF39F81}" dt="2024-01-10T12:26:18.957" v="324" actId="1076"/>
          <ac:picMkLst>
            <pc:docMk/>
            <pc:sldMk cId="4183815371" sldId="291"/>
            <ac:picMk id="12" creationId="{0E336B63-1785-DA18-2883-5C13A0FA1DAB}"/>
          </ac:picMkLst>
        </pc:picChg>
      </pc:sldChg>
      <pc:sldChg chg="modSp add del mod ord">
        <pc:chgData name="Firouzi Nezamabadi, Mahdi 2023 (PGR)" userId="5f5b1b58-be39-4881-84d5-cf74dfb53518" providerId="ADAL" clId="{276F5398-B3A4-4587-A02C-05104AF39F81}" dt="2024-01-10T12:32:34.287" v="407" actId="2696"/>
        <pc:sldMkLst>
          <pc:docMk/>
          <pc:sldMk cId="4235369893" sldId="292"/>
        </pc:sldMkLst>
        <pc:spChg chg="mod">
          <ac:chgData name="Firouzi Nezamabadi, Mahdi 2023 (PGR)" userId="5f5b1b58-be39-4881-84d5-cf74dfb53518" providerId="ADAL" clId="{276F5398-B3A4-4587-A02C-05104AF39F81}" dt="2024-01-10T12:31:14.188" v="403"/>
          <ac:spMkLst>
            <pc:docMk/>
            <pc:sldMk cId="4235369893" sldId="292"/>
            <ac:spMk id="3" creationId="{7EF8BAB7-B40A-C963-A81E-379A5FAA6981}"/>
          </ac:spMkLst>
        </pc:spChg>
      </pc:sldChg>
      <pc:sldChg chg="modSp add mod">
        <pc:chgData name="Firouzi Nezamabadi, Mahdi 2023 (PGR)" userId="5f5b1b58-be39-4881-84d5-cf74dfb53518" providerId="ADAL" clId="{276F5398-B3A4-4587-A02C-05104AF39F81}" dt="2024-01-10T12:32:29.067" v="406" actId="1076"/>
        <pc:sldMkLst>
          <pc:docMk/>
          <pc:sldMk cId="1034171381" sldId="293"/>
        </pc:sldMkLst>
        <pc:spChg chg="mod">
          <ac:chgData name="Firouzi Nezamabadi, Mahdi 2023 (PGR)" userId="5f5b1b58-be39-4881-84d5-cf74dfb53518" providerId="ADAL" clId="{276F5398-B3A4-4587-A02C-05104AF39F81}" dt="2024-01-10T12:32:29.067" v="406" actId="1076"/>
          <ac:spMkLst>
            <pc:docMk/>
            <pc:sldMk cId="1034171381" sldId="293"/>
            <ac:spMk id="3" creationId="{7EF8BAB7-B40A-C963-A81E-379A5FAA6981}"/>
          </ac:spMkLst>
        </pc:spChg>
      </pc:sldChg>
      <pc:sldChg chg="modSp add mod">
        <pc:chgData name="Firouzi Nezamabadi, Mahdi 2023 (PGR)" userId="5f5b1b58-be39-4881-84d5-cf74dfb53518" providerId="ADAL" clId="{276F5398-B3A4-4587-A02C-05104AF39F81}" dt="2024-01-10T12:32:49.217" v="411"/>
        <pc:sldMkLst>
          <pc:docMk/>
          <pc:sldMk cId="3542229668" sldId="294"/>
        </pc:sldMkLst>
        <pc:spChg chg="mod">
          <ac:chgData name="Firouzi Nezamabadi, Mahdi 2023 (PGR)" userId="5f5b1b58-be39-4881-84d5-cf74dfb53518" providerId="ADAL" clId="{276F5398-B3A4-4587-A02C-05104AF39F81}" dt="2024-01-10T12:32:49.217" v="411"/>
          <ac:spMkLst>
            <pc:docMk/>
            <pc:sldMk cId="3542229668" sldId="294"/>
            <ac:spMk id="3" creationId="{7EF8BAB7-B40A-C963-A81E-379A5FAA6981}"/>
          </ac:spMkLst>
        </pc:spChg>
      </pc:sldChg>
      <pc:sldChg chg="addSp delSp modSp add del mod ord">
        <pc:chgData name="Firouzi Nezamabadi, Mahdi 2023 (PGR)" userId="5f5b1b58-be39-4881-84d5-cf74dfb53518" providerId="ADAL" clId="{276F5398-B3A4-4587-A02C-05104AF39F81}" dt="2024-01-12T11:54:20.582" v="1868" actId="1076"/>
        <pc:sldMkLst>
          <pc:docMk/>
          <pc:sldMk cId="3760709217" sldId="295"/>
        </pc:sldMkLst>
        <pc:spChg chg="mod">
          <ac:chgData name="Firouzi Nezamabadi, Mahdi 2023 (PGR)" userId="5f5b1b58-be39-4881-84d5-cf74dfb53518" providerId="ADAL" clId="{276F5398-B3A4-4587-A02C-05104AF39F81}" dt="2024-01-10T13:54:04.730" v="926" actId="14100"/>
          <ac:spMkLst>
            <pc:docMk/>
            <pc:sldMk cId="3760709217" sldId="295"/>
            <ac:spMk id="3" creationId="{D68F1324-5636-A56E-9642-A2CA8DC774D1}"/>
          </ac:spMkLst>
        </pc:spChg>
        <pc:spChg chg="mod">
          <ac:chgData name="Firouzi Nezamabadi, Mahdi 2023 (PGR)" userId="5f5b1b58-be39-4881-84d5-cf74dfb53518" providerId="ADAL" clId="{276F5398-B3A4-4587-A02C-05104AF39F81}" dt="2024-01-10T12:44:05.524" v="417"/>
          <ac:spMkLst>
            <pc:docMk/>
            <pc:sldMk cId="3760709217" sldId="295"/>
            <ac:spMk id="7" creationId="{F6963765-3446-0ABD-DBFB-34CC4CFCE37B}"/>
          </ac:spMkLst>
        </pc:spChg>
        <pc:spChg chg="del">
          <ac:chgData name="Firouzi Nezamabadi, Mahdi 2023 (PGR)" userId="5f5b1b58-be39-4881-84d5-cf74dfb53518" providerId="ADAL" clId="{276F5398-B3A4-4587-A02C-05104AF39F81}" dt="2024-01-10T12:48:03.518" v="418" actId="478"/>
          <ac:spMkLst>
            <pc:docMk/>
            <pc:sldMk cId="3760709217" sldId="295"/>
            <ac:spMk id="14" creationId="{EB12439B-17B9-8DD4-4701-849CC1F4ADF6}"/>
          </ac:spMkLst>
        </pc:spChg>
        <pc:spChg chg="del">
          <ac:chgData name="Firouzi Nezamabadi, Mahdi 2023 (PGR)" userId="5f5b1b58-be39-4881-84d5-cf74dfb53518" providerId="ADAL" clId="{276F5398-B3A4-4587-A02C-05104AF39F81}" dt="2024-01-10T12:48:09.337" v="423" actId="478"/>
          <ac:spMkLst>
            <pc:docMk/>
            <pc:sldMk cId="3760709217" sldId="295"/>
            <ac:spMk id="16" creationId="{9D091834-5052-D8E8-F87A-3CA9D63F6308}"/>
          </ac:spMkLst>
        </pc:spChg>
        <pc:spChg chg="del">
          <ac:chgData name="Firouzi Nezamabadi, Mahdi 2023 (PGR)" userId="5f5b1b58-be39-4881-84d5-cf74dfb53518" providerId="ADAL" clId="{276F5398-B3A4-4587-A02C-05104AF39F81}" dt="2024-01-10T12:48:11.840" v="425" actId="478"/>
          <ac:spMkLst>
            <pc:docMk/>
            <pc:sldMk cId="3760709217" sldId="295"/>
            <ac:spMk id="17" creationId="{8328058D-2217-013C-E33D-3C0163C4D668}"/>
          </ac:spMkLst>
        </pc:spChg>
        <pc:spChg chg="add del mod">
          <ac:chgData name="Firouzi Nezamabadi, Mahdi 2023 (PGR)" userId="5f5b1b58-be39-4881-84d5-cf74dfb53518" providerId="ADAL" clId="{276F5398-B3A4-4587-A02C-05104AF39F81}" dt="2024-01-12T11:53:07.951" v="1858" actId="20577"/>
          <ac:spMkLst>
            <pc:docMk/>
            <pc:sldMk cId="3760709217" sldId="295"/>
            <ac:spMk id="18" creationId="{62819EDD-1797-6D27-5E25-1E671F3CCEEB}"/>
          </ac:spMkLst>
        </pc:spChg>
        <pc:picChg chg="add mod">
          <ac:chgData name="Firouzi Nezamabadi, Mahdi 2023 (PGR)" userId="5f5b1b58-be39-4881-84d5-cf74dfb53518" providerId="ADAL" clId="{276F5398-B3A4-4587-A02C-05104AF39F81}" dt="2024-01-10T13:54:52.154" v="931" actId="1076"/>
          <ac:picMkLst>
            <pc:docMk/>
            <pc:sldMk cId="3760709217" sldId="295"/>
            <ac:picMk id="6" creationId="{8DECCD8D-6DBD-B71F-F322-29DD24C9241F}"/>
          </ac:picMkLst>
        </pc:picChg>
        <pc:picChg chg="add mod">
          <ac:chgData name="Firouzi Nezamabadi, Mahdi 2023 (PGR)" userId="5f5b1b58-be39-4881-84d5-cf74dfb53518" providerId="ADAL" clId="{276F5398-B3A4-4587-A02C-05104AF39F81}" dt="2024-01-12T11:53:50.254" v="1863" actId="1076"/>
          <ac:picMkLst>
            <pc:docMk/>
            <pc:sldMk cId="3760709217" sldId="295"/>
            <ac:picMk id="9" creationId="{645F6882-2996-59BD-1520-2114653CDA6D}"/>
          </ac:picMkLst>
        </pc:picChg>
        <pc:picChg chg="add mod">
          <ac:chgData name="Firouzi Nezamabadi, Mahdi 2023 (PGR)" userId="5f5b1b58-be39-4881-84d5-cf74dfb53518" providerId="ADAL" clId="{276F5398-B3A4-4587-A02C-05104AF39F81}" dt="2024-01-10T13:54:49.465" v="930" actId="1076"/>
          <ac:picMkLst>
            <pc:docMk/>
            <pc:sldMk cId="3760709217" sldId="295"/>
            <ac:picMk id="12" creationId="{572EC834-7E2B-EB55-306C-0E9144B4B0A6}"/>
          </ac:picMkLst>
        </pc:picChg>
        <pc:picChg chg="add mod">
          <ac:chgData name="Firouzi Nezamabadi, Mahdi 2023 (PGR)" userId="5f5b1b58-be39-4881-84d5-cf74dfb53518" providerId="ADAL" clId="{276F5398-B3A4-4587-A02C-05104AF39F81}" dt="2024-01-12T11:54:20.582" v="1868" actId="1076"/>
          <ac:picMkLst>
            <pc:docMk/>
            <pc:sldMk cId="3760709217" sldId="295"/>
            <ac:picMk id="13" creationId="{B2C0BBCD-B50D-5C7A-0D45-04F873FB7B6C}"/>
          </ac:picMkLst>
        </pc:picChg>
        <pc:picChg chg="del">
          <ac:chgData name="Firouzi Nezamabadi, Mahdi 2023 (PGR)" userId="5f5b1b58-be39-4881-84d5-cf74dfb53518" providerId="ADAL" clId="{276F5398-B3A4-4587-A02C-05104AF39F81}" dt="2024-01-10T12:48:04.351" v="419" actId="478"/>
          <ac:picMkLst>
            <pc:docMk/>
            <pc:sldMk cId="3760709217" sldId="295"/>
            <ac:picMk id="13" creationId="{E4307DF4-9C8C-1A23-4E45-819398F01085}"/>
          </ac:picMkLst>
        </pc:picChg>
        <pc:picChg chg="del">
          <ac:chgData name="Firouzi Nezamabadi, Mahdi 2023 (PGR)" userId="5f5b1b58-be39-4881-84d5-cf74dfb53518" providerId="ADAL" clId="{276F5398-B3A4-4587-A02C-05104AF39F81}" dt="2024-01-10T12:48:05.398" v="420" actId="478"/>
          <ac:picMkLst>
            <pc:docMk/>
            <pc:sldMk cId="3760709217" sldId="295"/>
            <ac:picMk id="15" creationId="{1C03433B-8F1F-E558-7878-5BB3F876A2E9}"/>
          </ac:picMkLst>
        </pc:picChg>
      </pc:sldChg>
      <pc:sldChg chg="addSp delSp modSp add mod ord">
        <pc:chgData name="Firouzi Nezamabadi, Mahdi 2023 (PGR)" userId="5f5b1b58-be39-4881-84d5-cf74dfb53518" providerId="ADAL" clId="{276F5398-B3A4-4587-A02C-05104AF39F81}" dt="2024-01-18T10:52:07.223" v="3381" actId="1076"/>
        <pc:sldMkLst>
          <pc:docMk/>
          <pc:sldMk cId="2990983782" sldId="296"/>
        </pc:sldMkLst>
        <pc:spChg chg="mod">
          <ac:chgData name="Firouzi Nezamabadi, Mahdi 2023 (PGR)" userId="5f5b1b58-be39-4881-84d5-cf74dfb53518" providerId="ADAL" clId="{276F5398-B3A4-4587-A02C-05104AF39F81}" dt="2024-01-10T12:49:25.627" v="439"/>
          <ac:spMkLst>
            <pc:docMk/>
            <pc:sldMk cId="2990983782" sldId="296"/>
            <ac:spMk id="6" creationId="{53C46FE1-77E7-0DD0-EC0F-BDEC9CB786B6}"/>
          </ac:spMkLst>
        </pc:spChg>
        <pc:spChg chg="mod">
          <ac:chgData name="Firouzi Nezamabadi, Mahdi 2023 (PGR)" userId="5f5b1b58-be39-4881-84d5-cf74dfb53518" providerId="ADAL" clId="{276F5398-B3A4-4587-A02C-05104AF39F81}" dt="2024-01-18T10:52:07.223" v="3381" actId="1076"/>
          <ac:spMkLst>
            <pc:docMk/>
            <pc:sldMk cId="2990983782" sldId="296"/>
            <ac:spMk id="13" creationId="{D97371EB-79DC-4E0B-4251-6A56EE304E36}"/>
          </ac:spMkLst>
        </pc:spChg>
        <pc:spChg chg="mod">
          <ac:chgData name="Firouzi Nezamabadi, Mahdi 2023 (PGR)" userId="5f5b1b58-be39-4881-84d5-cf74dfb53518" providerId="ADAL" clId="{276F5398-B3A4-4587-A02C-05104AF39F81}" dt="2024-01-10T14:25:09.736" v="1638" actId="14100"/>
          <ac:spMkLst>
            <pc:docMk/>
            <pc:sldMk cId="2990983782" sldId="296"/>
            <ac:spMk id="17" creationId="{183818A6-BF03-370B-B975-6DAC74B6F8DE}"/>
          </ac:spMkLst>
        </pc:spChg>
        <pc:picChg chg="del">
          <ac:chgData name="Firouzi Nezamabadi, Mahdi 2023 (PGR)" userId="5f5b1b58-be39-4881-84d5-cf74dfb53518" providerId="ADAL" clId="{276F5398-B3A4-4587-A02C-05104AF39F81}" dt="2024-01-10T12:49:35.288" v="442" actId="478"/>
          <ac:picMkLst>
            <pc:docMk/>
            <pc:sldMk cId="2990983782" sldId="296"/>
            <ac:picMk id="4" creationId="{C1DB30DE-D99D-E13E-73EC-47D8FB01324D}"/>
          </ac:picMkLst>
        </pc:picChg>
        <pc:picChg chg="add del mod">
          <ac:chgData name="Firouzi Nezamabadi, Mahdi 2023 (PGR)" userId="5f5b1b58-be39-4881-84d5-cf74dfb53518" providerId="ADAL" clId="{276F5398-B3A4-4587-A02C-05104AF39F81}" dt="2024-01-17T09:55:59.794" v="1876" actId="478"/>
          <ac:picMkLst>
            <pc:docMk/>
            <pc:sldMk cId="2990983782" sldId="296"/>
            <ac:picMk id="7" creationId="{5AA49348-37EE-C2D7-C7FF-098C4E3C62CC}"/>
          </ac:picMkLst>
        </pc:picChg>
        <pc:picChg chg="del">
          <ac:chgData name="Firouzi Nezamabadi, Mahdi 2023 (PGR)" userId="5f5b1b58-be39-4881-84d5-cf74dfb53518" providerId="ADAL" clId="{276F5398-B3A4-4587-A02C-05104AF39F81}" dt="2024-01-10T12:49:30.030" v="440" actId="478"/>
          <ac:picMkLst>
            <pc:docMk/>
            <pc:sldMk cId="2990983782" sldId="296"/>
            <ac:picMk id="12" creationId="{0E336B63-1785-DA18-2883-5C13A0FA1DAB}"/>
          </ac:picMkLst>
        </pc:picChg>
        <pc:picChg chg="add mod">
          <ac:chgData name="Firouzi Nezamabadi, Mahdi 2023 (PGR)" userId="5f5b1b58-be39-4881-84d5-cf74dfb53518" providerId="ADAL" clId="{276F5398-B3A4-4587-A02C-05104AF39F81}" dt="2024-01-17T09:56:09.787" v="1882" actId="14100"/>
          <ac:picMkLst>
            <pc:docMk/>
            <pc:sldMk cId="2990983782" sldId="296"/>
            <ac:picMk id="12" creationId="{FD6EF1E8-587A-D0C9-48E9-4D7803A2098E}"/>
          </ac:picMkLst>
        </pc:picChg>
        <pc:picChg chg="del">
          <ac:chgData name="Firouzi Nezamabadi, Mahdi 2023 (PGR)" userId="5f5b1b58-be39-4881-84d5-cf74dfb53518" providerId="ADAL" clId="{276F5398-B3A4-4587-A02C-05104AF39F81}" dt="2024-01-10T12:49:33.517" v="441" actId="478"/>
          <ac:picMkLst>
            <pc:docMk/>
            <pc:sldMk cId="2990983782" sldId="296"/>
            <ac:picMk id="21" creationId="{C5FC2D6E-3A12-BA52-C5F9-F59FC9FAFBC6}"/>
          </ac:picMkLst>
        </pc:picChg>
      </pc:sldChg>
      <pc:sldChg chg="addSp delSp modSp add mod">
        <pc:chgData name="Firouzi Nezamabadi, Mahdi 2023 (PGR)" userId="5f5b1b58-be39-4881-84d5-cf74dfb53518" providerId="ADAL" clId="{276F5398-B3A4-4587-A02C-05104AF39F81}" dt="2024-01-18T10:54:11.744" v="3400" actId="14100"/>
        <pc:sldMkLst>
          <pc:docMk/>
          <pc:sldMk cId="2764821233" sldId="297"/>
        </pc:sldMkLst>
        <pc:spChg chg="del">
          <ac:chgData name="Firouzi Nezamabadi, Mahdi 2023 (PGR)" userId="5f5b1b58-be39-4881-84d5-cf74dfb53518" providerId="ADAL" clId="{276F5398-B3A4-4587-A02C-05104AF39F81}" dt="2024-01-18T10:51:15.441" v="3337" actId="478"/>
          <ac:spMkLst>
            <pc:docMk/>
            <pc:sldMk cId="2764821233" sldId="297"/>
            <ac:spMk id="6" creationId="{53C46FE1-77E7-0DD0-EC0F-BDEC9CB786B6}"/>
          </ac:spMkLst>
        </pc:spChg>
        <pc:spChg chg="del">
          <ac:chgData name="Firouzi Nezamabadi, Mahdi 2023 (PGR)" userId="5f5b1b58-be39-4881-84d5-cf74dfb53518" providerId="ADAL" clId="{276F5398-B3A4-4587-A02C-05104AF39F81}" dt="2024-01-18T10:51:31.786" v="3342" actId="478"/>
          <ac:spMkLst>
            <pc:docMk/>
            <pc:sldMk cId="2764821233" sldId="297"/>
            <ac:spMk id="11" creationId="{95D0FB3B-2A49-D50D-71E3-9271FBC5F602}"/>
          </ac:spMkLst>
        </pc:spChg>
        <pc:spChg chg="mod">
          <ac:chgData name="Firouzi Nezamabadi, Mahdi 2023 (PGR)" userId="5f5b1b58-be39-4881-84d5-cf74dfb53518" providerId="ADAL" clId="{276F5398-B3A4-4587-A02C-05104AF39F81}" dt="2024-01-18T10:54:11.744" v="3400" actId="14100"/>
          <ac:spMkLst>
            <pc:docMk/>
            <pc:sldMk cId="2764821233" sldId="297"/>
            <ac:spMk id="13" creationId="{D97371EB-79DC-4E0B-4251-6A56EE304E36}"/>
          </ac:spMkLst>
        </pc:spChg>
        <pc:spChg chg="del">
          <ac:chgData name="Firouzi Nezamabadi, Mahdi 2023 (PGR)" userId="5f5b1b58-be39-4881-84d5-cf74dfb53518" providerId="ADAL" clId="{276F5398-B3A4-4587-A02C-05104AF39F81}" dt="2024-01-17T10:29:31.884" v="1891" actId="478"/>
          <ac:spMkLst>
            <pc:docMk/>
            <pc:sldMk cId="2764821233" sldId="297"/>
            <ac:spMk id="17" creationId="{183818A6-BF03-370B-B975-6DAC74B6F8DE}"/>
          </ac:spMkLst>
        </pc:spChg>
        <pc:picChg chg="add del mod">
          <ac:chgData name="Firouzi Nezamabadi, Mahdi 2023 (PGR)" userId="5f5b1b58-be39-4881-84d5-cf74dfb53518" providerId="ADAL" clId="{276F5398-B3A4-4587-A02C-05104AF39F81}" dt="2024-01-18T10:50:55.795" v="3330" actId="478"/>
          <ac:picMkLst>
            <pc:docMk/>
            <pc:sldMk cId="2764821233" sldId="297"/>
            <ac:picMk id="7" creationId="{C1B02767-6131-99AB-C865-9B5F40C95F1C}"/>
          </ac:picMkLst>
        </pc:picChg>
        <pc:picChg chg="add mod">
          <ac:chgData name="Firouzi Nezamabadi, Mahdi 2023 (PGR)" userId="5f5b1b58-be39-4881-84d5-cf74dfb53518" providerId="ADAL" clId="{276F5398-B3A4-4587-A02C-05104AF39F81}" dt="2024-01-18T10:51:36.881" v="3345" actId="1076"/>
          <ac:picMkLst>
            <pc:docMk/>
            <pc:sldMk cId="2764821233" sldId="297"/>
            <ac:picMk id="9" creationId="{E8D2AB25-964B-FD5C-61BF-87F8E3C4A48D}"/>
          </ac:picMkLst>
        </pc:picChg>
        <pc:picChg chg="del">
          <ac:chgData name="Firouzi Nezamabadi, Mahdi 2023 (PGR)" userId="5f5b1b58-be39-4881-84d5-cf74dfb53518" providerId="ADAL" clId="{276F5398-B3A4-4587-A02C-05104AF39F81}" dt="2024-01-17T10:29:21.726" v="1884" actId="478"/>
          <ac:picMkLst>
            <pc:docMk/>
            <pc:sldMk cId="2764821233" sldId="297"/>
            <ac:picMk id="12" creationId="{FD6EF1E8-587A-D0C9-48E9-4D7803A2098E}"/>
          </ac:picMkLst>
        </pc:picChg>
        <pc:picChg chg="add del mod">
          <ac:chgData name="Firouzi Nezamabadi, Mahdi 2023 (PGR)" userId="5f5b1b58-be39-4881-84d5-cf74dfb53518" providerId="ADAL" clId="{276F5398-B3A4-4587-A02C-05104AF39F81}" dt="2024-01-18T10:53:03.520" v="3383" actId="478"/>
          <ac:picMkLst>
            <pc:docMk/>
            <pc:sldMk cId="2764821233" sldId="297"/>
            <ac:picMk id="14" creationId="{784E9E6A-9F4D-B140-4347-F523A1C7C268}"/>
          </ac:picMkLst>
        </pc:picChg>
        <pc:picChg chg="del">
          <ac:chgData name="Firouzi Nezamabadi, Mahdi 2023 (PGR)" userId="5f5b1b58-be39-4881-84d5-cf74dfb53518" providerId="ADAL" clId="{276F5398-B3A4-4587-A02C-05104AF39F81}" dt="2024-01-18T10:51:29.551" v="3341" actId="478"/>
          <ac:picMkLst>
            <pc:docMk/>
            <pc:sldMk cId="2764821233" sldId="297"/>
            <ac:picMk id="15" creationId="{1C03433B-8F1F-E558-7878-5BB3F876A2E9}"/>
          </ac:picMkLst>
        </pc:picChg>
      </pc:sldChg>
      <pc:sldChg chg="addSp delSp modSp add del mod setBg">
        <pc:chgData name="Firouzi Nezamabadi, Mahdi 2023 (PGR)" userId="5f5b1b58-be39-4881-84d5-cf74dfb53518" providerId="ADAL" clId="{276F5398-B3A4-4587-A02C-05104AF39F81}" dt="2024-01-18T09:44:33.222" v="2341" actId="47"/>
        <pc:sldMkLst>
          <pc:docMk/>
          <pc:sldMk cId="3902787426" sldId="298"/>
        </pc:sldMkLst>
        <pc:spChg chg="mod">
          <ac:chgData name="Firouzi Nezamabadi, Mahdi 2023 (PGR)" userId="5f5b1b58-be39-4881-84d5-cf74dfb53518" providerId="ADAL" clId="{276F5398-B3A4-4587-A02C-05104AF39F81}" dt="2024-01-18T09:32:11.707" v="1986"/>
          <ac:spMkLst>
            <pc:docMk/>
            <pc:sldMk cId="3902787426" sldId="298"/>
            <ac:spMk id="18" creationId="{62819EDD-1797-6D27-5E25-1E671F3CCEEB}"/>
          </ac:spMkLst>
        </pc:spChg>
        <pc:picChg chg="del">
          <ac:chgData name="Firouzi Nezamabadi, Mahdi 2023 (PGR)" userId="5f5b1b58-be39-4881-84d5-cf74dfb53518" providerId="ADAL" clId="{276F5398-B3A4-4587-A02C-05104AF39F81}" dt="2024-01-18T09:32:20.993" v="1987" actId="478"/>
          <ac:picMkLst>
            <pc:docMk/>
            <pc:sldMk cId="3902787426" sldId="298"/>
            <ac:picMk id="9" creationId="{645F6882-2996-59BD-1520-2114653CDA6D}"/>
          </ac:picMkLst>
        </pc:picChg>
        <pc:picChg chg="add mod">
          <ac:chgData name="Firouzi Nezamabadi, Mahdi 2023 (PGR)" userId="5f5b1b58-be39-4881-84d5-cf74dfb53518" providerId="ADAL" clId="{276F5398-B3A4-4587-A02C-05104AF39F81}" dt="2024-01-18T09:31:22.757" v="1954" actId="1076"/>
          <ac:picMkLst>
            <pc:docMk/>
            <pc:sldMk cId="3902787426" sldId="298"/>
            <ac:picMk id="14" creationId="{8FBB8CEA-E821-230A-25C2-58C507AFCA25}"/>
          </ac:picMkLst>
        </pc:picChg>
      </pc:sldChg>
      <pc:sldChg chg="addSp delSp modSp add del mod">
        <pc:chgData name="Firouzi Nezamabadi, Mahdi 2023 (PGR)" userId="5f5b1b58-be39-4881-84d5-cf74dfb53518" providerId="ADAL" clId="{276F5398-B3A4-4587-A02C-05104AF39F81}" dt="2024-01-18T09:56:07.163" v="2649" actId="47"/>
        <pc:sldMkLst>
          <pc:docMk/>
          <pc:sldMk cId="3970008357" sldId="299"/>
        </pc:sldMkLst>
        <pc:spChg chg="mod">
          <ac:chgData name="Firouzi Nezamabadi, Mahdi 2023 (PGR)" userId="5f5b1b58-be39-4881-84d5-cf74dfb53518" providerId="ADAL" clId="{276F5398-B3A4-4587-A02C-05104AF39F81}" dt="2024-01-18T09:46:09.356" v="2428"/>
          <ac:spMkLst>
            <pc:docMk/>
            <pc:sldMk cId="3970008357" sldId="299"/>
            <ac:spMk id="7" creationId="{F6963765-3446-0ABD-DBFB-34CC4CFCE37B}"/>
          </ac:spMkLst>
        </pc:spChg>
        <pc:spChg chg="mod">
          <ac:chgData name="Firouzi Nezamabadi, Mahdi 2023 (PGR)" userId="5f5b1b58-be39-4881-84d5-cf74dfb53518" providerId="ADAL" clId="{276F5398-B3A4-4587-A02C-05104AF39F81}" dt="2024-01-18T09:46:46.768" v="2451" actId="20577"/>
          <ac:spMkLst>
            <pc:docMk/>
            <pc:sldMk cId="3970008357" sldId="299"/>
            <ac:spMk id="18" creationId="{62819EDD-1797-6D27-5E25-1E671F3CCEEB}"/>
          </ac:spMkLst>
        </pc:spChg>
        <pc:picChg chg="del">
          <ac:chgData name="Firouzi Nezamabadi, Mahdi 2023 (PGR)" userId="5f5b1b58-be39-4881-84d5-cf74dfb53518" providerId="ADAL" clId="{276F5398-B3A4-4587-A02C-05104AF39F81}" dt="2024-01-18T09:34:05.855" v="2027" actId="478"/>
          <ac:picMkLst>
            <pc:docMk/>
            <pc:sldMk cId="3970008357" sldId="299"/>
            <ac:picMk id="6" creationId="{8DECCD8D-6DBD-B71F-F322-29DD24C9241F}"/>
          </ac:picMkLst>
        </pc:picChg>
        <pc:picChg chg="add mod">
          <ac:chgData name="Firouzi Nezamabadi, Mahdi 2023 (PGR)" userId="5f5b1b58-be39-4881-84d5-cf74dfb53518" providerId="ADAL" clId="{276F5398-B3A4-4587-A02C-05104AF39F81}" dt="2024-01-18T09:34:13.814" v="2031" actId="1076"/>
          <ac:picMkLst>
            <pc:docMk/>
            <pc:sldMk cId="3970008357" sldId="299"/>
            <ac:picMk id="9" creationId="{AA36F2F2-A601-CA52-3629-187CD1044981}"/>
          </ac:picMkLst>
        </pc:picChg>
        <pc:picChg chg="del">
          <ac:chgData name="Firouzi Nezamabadi, Mahdi 2023 (PGR)" userId="5f5b1b58-be39-4881-84d5-cf74dfb53518" providerId="ADAL" clId="{276F5398-B3A4-4587-A02C-05104AF39F81}" dt="2024-01-18T09:34:06.495" v="2028" actId="478"/>
          <ac:picMkLst>
            <pc:docMk/>
            <pc:sldMk cId="3970008357" sldId="299"/>
            <ac:picMk id="12" creationId="{572EC834-7E2B-EB55-306C-0E9144B4B0A6}"/>
          </ac:picMkLst>
        </pc:picChg>
        <pc:picChg chg="del">
          <ac:chgData name="Firouzi Nezamabadi, Mahdi 2023 (PGR)" userId="5f5b1b58-be39-4881-84d5-cf74dfb53518" providerId="ADAL" clId="{276F5398-B3A4-4587-A02C-05104AF39F81}" dt="2024-01-18T09:34:10.687" v="2030" actId="478"/>
          <ac:picMkLst>
            <pc:docMk/>
            <pc:sldMk cId="3970008357" sldId="299"/>
            <ac:picMk id="13" creationId="{B2C0BBCD-B50D-5C7A-0D45-04F873FB7B6C}"/>
          </ac:picMkLst>
        </pc:picChg>
        <pc:picChg chg="mod">
          <ac:chgData name="Firouzi Nezamabadi, Mahdi 2023 (PGR)" userId="5f5b1b58-be39-4881-84d5-cf74dfb53518" providerId="ADAL" clId="{276F5398-B3A4-4587-A02C-05104AF39F81}" dt="2024-01-18T09:46:26.302" v="2433" actId="1076"/>
          <ac:picMkLst>
            <pc:docMk/>
            <pc:sldMk cId="3970008357" sldId="299"/>
            <ac:picMk id="14" creationId="{8FBB8CEA-E821-230A-25C2-58C507AFCA25}"/>
          </ac:picMkLst>
        </pc:picChg>
      </pc:sldChg>
      <pc:sldChg chg="addSp delSp modSp add del mod">
        <pc:chgData name="Firouzi Nezamabadi, Mahdi 2023 (PGR)" userId="5f5b1b58-be39-4881-84d5-cf74dfb53518" providerId="ADAL" clId="{276F5398-B3A4-4587-A02C-05104AF39F81}" dt="2024-01-18T10:54:00.269" v="3388" actId="47"/>
        <pc:sldMkLst>
          <pc:docMk/>
          <pc:sldMk cId="1883514601" sldId="300"/>
        </pc:sldMkLst>
        <pc:spChg chg="mod">
          <ac:chgData name="Firouzi Nezamabadi, Mahdi 2023 (PGR)" userId="5f5b1b58-be39-4881-84d5-cf74dfb53518" providerId="ADAL" clId="{276F5398-B3A4-4587-A02C-05104AF39F81}" dt="2024-01-18T09:57:31.943" v="2666"/>
          <ac:spMkLst>
            <pc:docMk/>
            <pc:sldMk cId="1883514601" sldId="300"/>
            <ac:spMk id="7" creationId="{F6963765-3446-0ABD-DBFB-34CC4CFCE37B}"/>
          </ac:spMkLst>
        </pc:spChg>
        <pc:spChg chg="add mod">
          <ac:chgData name="Firouzi Nezamabadi, Mahdi 2023 (PGR)" userId="5f5b1b58-be39-4881-84d5-cf74dfb53518" providerId="ADAL" clId="{276F5398-B3A4-4587-A02C-05104AF39F81}" dt="2024-01-18T09:36:00.478" v="2086" actId="1076"/>
          <ac:spMkLst>
            <pc:docMk/>
            <pc:sldMk cId="1883514601" sldId="300"/>
            <ac:spMk id="12" creationId="{6640850B-3B17-B25E-89C2-075B24831744}"/>
          </ac:spMkLst>
        </pc:spChg>
        <pc:spChg chg="mod">
          <ac:chgData name="Firouzi Nezamabadi, Mahdi 2023 (PGR)" userId="5f5b1b58-be39-4881-84d5-cf74dfb53518" providerId="ADAL" clId="{276F5398-B3A4-4587-A02C-05104AF39F81}" dt="2024-01-18T09:56:31.521" v="2659" actId="20577"/>
          <ac:spMkLst>
            <pc:docMk/>
            <pc:sldMk cId="1883514601" sldId="300"/>
            <ac:spMk id="18" creationId="{62819EDD-1797-6D27-5E25-1E671F3CCEEB}"/>
          </ac:spMkLst>
        </pc:spChg>
        <pc:picChg chg="add mod">
          <ac:chgData name="Firouzi Nezamabadi, Mahdi 2023 (PGR)" userId="5f5b1b58-be39-4881-84d5-cf74dfb53518" providerId="ADAL" clId="{276F5398-B3A4-4587-A02C-05104AF39F81}" dt="2024-01-18T09:35:30.055" v="2080" actId="1076"/>
          <ac:picMkLst>
            <pc:docMk/>
            <pc:sldMk cId="1883514601" sldId="300"/>
            <ac:picMk id="6" creationId="{9E8203B3-CEC1-9482-58A9-E190093C69B6}"/>
          </ac:picMkLst>
        </pc:picChg>
        <pc:picChg chg="del">
          <ac:chgData name="Firouzi Nezamabadi, Mahdi 2023 (PGR)" userId="5f5b1b58-be39-4881-84d5-cf74dfb53518" providerId="ADAL" clId="{276F5398-B3A4-4587-A02C-05104AF39F81}" dt="2024-01-18T09:34:57.183" v="2033" actId="478"/>
          <ac:picMkLst>
            <pc:docMk/>
            <pc:sldMk cId="1883514601" sldId="300"/>
            <ac:picMk id="9" creationId="{AA36F2F2-A601-CA52-3629-187CD1044981}"/>
          </ac:picMkLst>
        </pc:picChg>
        <pc:picChg chg="mod">
          <ac:chgData name="Firouzi Nezamabadi, Mahdi 2023 (PGR)" userId="5f5b1b58-be39-4881-84d5-cf74dfb53518" providerId="ADAL" clId="{276F5398-B3A4-4587-A02C-05104AF39F81}" dt="2024-01-18T09:56:33.766" v="2660" actId="1076"/>
          <ac:picMkLst>
            <pc:docMk/>
            <pc:sldMk cId="1883514601" sldId="300"/>
            <ac:picMk id="14" creationId="{8FBB8CEA-E821-230A-25C2-58C507AFCA25}"/>
          </ac:picMkLst>
        </pc:picChg>
      </pc:sldChg>
      <pc:sldChg chg="addSp delSp modSp add del mod">
        <pc:chgData name="Firouzi Nezamabadi, Mahdi 2023 (PGR)" userId="5f5b1b58-be39-4881-84d5-cf74dfb53518" providerId="ADAL" clId="{276F5398-B3A4-4587-A02C-05104AF39F81}" dt="2024-01-18T09:58:28.021" v="2669" actId="47"/>
        <pc:sldMkLst>
          <pc:docMk/>
          <pc:sldMk cId="3485276524" sldId="301"/>
        </pc:sldMkLst>
        <pc:spChg chg="mod">
          <ac:chgData name="Firouzi Nezamabadi, Mahdi 2023 (PGR)" userId="5f5b1b58-be39-4881-84d5-cf74dfb53518" providerId="ADAL" clId="{276F5398-B3A4-4587-A02C-05104AF39F81}" dt="2024-01-18T09:57:39.574" v="2667"/>
          <ac:spMkLst>
            <pc:docMk/>
            <pc:sldMk cId="3485276524" sldId="301"/>
            <ac:spMk id="7" creationId="{F6963765-3446-0ABD-DBFB-34CC4CFCE37B}"/>
          </ac:spMkLst>
        </pc:spChg>
        <pc:spChg chg="del">
          <ac:chgData name="Firouzi Nezamabadi, Mahdi 2023 (PGR)" userId="5f5b1b58-be39-4881-84d5-cf74dfb53518" providerId="ADAL" clId="{276F5398-B3A4-4587-A02C-05104AF39F81}" dt="2024-01-18T09:37:44.432" v="2150" actId="478"/>
          <ac:spMkLst>
            <pc:docMk/>
            <pc:sldMk cId="3485276524" sldId="301"/>
            <ac:spMk id="12" creationId="{6640850B-3B17-B25E-89C2-075B24831744}"/>
          </ac:spMkLst>
        </pc:spChg>
        <pc:spChg chg="mod">
          <ac:chgData name="Firouzi Nezamabadi, Mahdi 2023 (PGR)" userId="5f5b1b58-be39-4881-84d5-cf74dfb53518" providerId="ADAL" clId="{276F5398-B3A4-4587-A02C-05104AF39F81}" dt="2024-01-18T09:57:02.270" v="2664"/>
          <ac:spMkLst>
            <pc:docMk/>
            <pc:sldMk cId="3485276524" sldId="301"/>
            <ac:spMk id="18" creationId="{62819EDD-1797-6D27-5E25-1E671F3CCEEB}"/>
          </ac:spMkLst>
        </pc:spChg>
        <pc:spChg chg="add mod">
          <ac:chgData name="Firouzi Nezamabadi, Mahdi 2023 (PGR)" userId="5f5b1b58-be39-4881-84d5-cf74dfb53518" providerId="ADAL" clId="{276F5398-B3A4-4587-A02C-05104AF39F81}" dt="2024-01-18T09:40:48.183" v="2242" actId="13822"/>
          <ac:spMkLst>
            <pc:docMk/>
            <pc:sldMk cId="3485276524" sldId="301"/>
            <ac:spMk id="20" creationId="{469412B0-A2F2-81B9-4E5C-A2D044E79DFB}"/>
          </ac:spMkLst>
        </pc:spChg>
        <pc:picChg chg="del">
          <ac:chgData name="Firouzi Nezamabadi, Mahdi 2023 (PGR)" userId="5f5b1b58-be39-4881-84d5-cf74dfb53518" providerId="ADAL" clId="{276F5398-B3A4-4587-A02C-05104AF39F81}" dt="2024-01-18T09:37:26.798" v="2149" actId="478"/>
          <ac:picMkLst>
            <pc:docMk/>
            <pc:sldMk cId="3485276524" sldId="301"/>
            <ac:picMk id="6" creationId="{9E8203B3-CEC1-9482-58A9-E190093C69B6}"/>
          </ac:picMkLst>
        </pc:picChg>
        <pc:picChg chg="add del mod modCrop">
          <ac:chgData name="Firouzi Nezamabadi, Mahdi 2023 (PGR)" userId="5f5b1b58-be39-4881-84d5-cf74dfb53518" providerId="ADAL" clId="{276F5398-B3A4-4587-A02C-05104AF39F81}" dt="2024-01-18T09:39:32.463" v="2214" actId="478"/>
          <ac:picMkLst>
            <pc:docMk/>
            <pc:sldMk cId="3485276524" sldId="301"/>
            <ac:picMk id="9" creationId="{42E1770F-C61D-D916-FC65-75B57012623E}"/>
          </ac:picMkLst>
        </pc:picChg>
        <pc:picChg chg="mod">
          <ac:chgData name="Firouzi Nezamabadi, Mahdi 2023 (PGR)" userId="5f5b1b58-be39-4881-84d5-cf74dfb53518" providerId="ADAL" clId="{276F5398-B3A4-4587-A02C-05104AF39F81}" dt="2024-01-18T09:57:07.256" v="2665" actId="1076"/>
          <ac:picMkLst>
            <pc:docMk/>
            <pc:sldMk cId="3485276524" sldId="301"/>
            <ac:picMk id="14" creationId="{8FBB8CEA-E821-230A-25C2-58C507AFCA25}"/>
          </ac:picMkLst>
        </pc:picChg>
        <pc:picChg chg="add mod">
          <ac:chgData name="Firouzi Nezamabadi, Mahdi 2023 (PGR)" userId="5f5b1b58-be39-4881-84d5-cf74dfb53518" providerId="ADAL" clId="{276F5398-B3A4-4587-A02C-05104AF39F81}" dt="2024-01-18T09:56:51.864" v="2663" actId="1076"/>
          <ac:picMkLst>
            <pc:docMk/>
            <pc:sldMk cId="3485276524" sldId="301"/>
            <ac:picMk id="15" creationId="{B324C125-2189-10AB-7F60-1AE014E18C11}"/>
          </ac:picMkLst>
        </pc:picChg>
        <pc:picChg chg="add mod">
          <ac:chgData name="Firouzi Nezamabadi, Mahdi 2023 (PGR)" userId="5f5b1b58-be39-4881-84d5-cf74dfb53518" providerId="ADAL" clId="{276F5398-B3A4-4587-A02C-05104AF39F81}" dt="2024-01-18T09:40:37.638" v="2239" actId="1076"/>
          <ac:picMkLst>
            <pc:docMk/>
            <pc:sldMk cId="3485276524" sldId="301"/>
            <ac:picMk id="17" creationId="{1C419637-4F4F-719F-8DDE-F83DF2A583ED}"/>
          </ac:picMkLst>
        </pc:picChg>
      </pc:sldChg>
      <pc:sldChg chg="addSp delSp modSp add del mod">
        <pc:chgData name="Firouzi Nezamabadi, Mahdi 2023 (PGR)" userId="5f5b1b58-be39-4881-84d5-cf74dfb53518" providerId="ADAL" clId="{276F5398-B3A4-4587-A02C-05104AF39F81}" dt="2024-01-18T10:53:57.929" v="3385" actId="47"/>
        <pc:sldMkLst>
          <pc:docMk/>
          <pc:sldMk cId="3742331053" sldId="302"/>
        </pc:sldMkLst>
        <pc:spChg chg="add mod">
          <ac:chgData name="Firouzi Nezamabadi, Mahdi 2023 (PGR)" userId="5f5b1b58-be39-4881-84d5-cf74dfb53518" providerId="ADAL" clId="{276F5398-B3A4-4587-A02C-05104AF39F81}" dt="2024-01-18T10:04:58.448" v="2900" actId="20577"/>
          <ac:spMkLst>
            <pc:docMk/>
            <pc:sldMk cId="3742331053" sldId="302"/>
            <ac:spMk id="6" creationId="{561F41A4-3D98-8DC3-9CCF-8C4DAB6A980E}"/>
          </ac:spMkLst>
        </pc:spChg>
        <pc:spChg chg="mod">
          <ac:chgData name="Firouzi Nezamabadi, Mahdi 2023 (PGR)" userId="5f5b1b58-be39-4881-84d5-cf74dfb53518" providerId="ADAL" clId="{276F5398-B3A4-4587-A02C-05104AF39F81}" dt="2024-01-18T09:57:42.618" v="2668"/>
          <ac:spMkLst>
            <pc:docMk/>
            <pc:sldMk cId="3742331053" sldId="302"/>
            <ac:spMk id="7" creationId="{F6963765-3446-0ABD-DBFB-34CC4CFCE37B}"/>
          </ac:spMkLst>
        </pc:spChg>
        <pc:spChg chg="mod">
          <ac:chgData name="Firouzi Nezamabadi, Mahdi 2023 (PGR)" userId="5f5b1b58-be39-4881-84d5-cf74dfb53518" providerId="ADAL" clId="{276F5398-B3A4-4587-A02C-05104AF39F81}" dt="2024-01-18T10:02:40.594" v="2834" actId="20577"/>
          <ac:spMkLst>
            <pc:docMk/>
            <pc:sldMk cId="3742331053" sldId="302"/>
            <ac:spMk id="18" creationId="{62819EDD-1797-6D27-5E25-1E671F3CCEEB}"/>
          </ac:spMkLst>
        </pc:spChg>
        <pc:spChg chg="del mod">
          <ac:chgData name="Firouzi Nezamabadi, Mahdi 2023 (PGR)" userId="5f5b1b58-be39-4881-84d5-cf74dfb53518" providerId="ADAL" clId="{276F5398-B3A4-4587-A02C-05104AF39F81}" dt="2024-01-18T09:59:55.280" v="2696" actId="478"/>
          <ac:spMkLst>
            <pc:docMk/>
            <pc:sldMk cId="3742331053" sldId="302"/>
            <ac:spMk id="20" creationId="{469412B0-A2F2-81B9-4E5C-A2D044E79DFB}"/>
          </ac:spMkLst>
        </pc:spChg>
        <pc:picChg chg="add mod modCrop">
          <ac:chgData name="Firouzi Nezamabadi, Mahdi 2023 (PGR)" userId="5f5b1b58-be39-4881-84d5-cf74dfb53518" providerId="ADAL" clId="{276F5398-B3A4-4587-A02C-05104AF39F81}" dt="2024-01-18T10:01:49.528" v="2796" actId="1076"/>
          <ac:picMkLst>
            <pc:docMk/>
            <pc:sldMk cId="3742331053" sldId="302"/>
            <ac:picMk id="12" creationId="{CB789512-CE8D-FABF-FD46-B3354ED22DCC}"/>
          </ac:picMkLst>
        </pc:picChg>
        <pc:picChg chg="mod">
          <ac:chgData name="Firouzi Nezamabadi, Mahdi 2023 (PGR)" userId="5f5b1b58-be39-4881-84d5-cf74dfb53518" providerId="ADAL" clId="{276F5398-B3A4-4587-A02C-05104AF39F81}" dt="2024-01-18T09:59:47.127" v="2693" actId="1076"/>
          <ac:picMkLst>
            <pc:docMk/>
            <pc:sldMk cId="3742331053" sldId="302"/>
            <ac:picMk id="14" creationId="{8FBB8CEA-E821-230A-25C2-58C507AFCA25}"/>
          </ac:picMkLst>
        </pc:picChg>
        <pc:picChg chg="del">
          <ac:chgData name="Firouzi Nezamabadi, Mahdi 2023 (PGR)" userId="5f5b1b58-be39-4881-84d5-cf74dfb53518" providerId="ADAL" clId="{276F5398-B3A4-4587-A02C-05104AF39F81}" dt="2024-01-18T09:59:54.160" v="2694" actId="478"/>
          <ac:picMkLst>
            <pc:docMk/>
            <pc:sldMk cId="3742331053" sldId="302"/>
            <ac:picMk id="15" creationId="{B324C125-2189-10AB-7F60-1AE014E18C11}"/>
          </ac:picMkLst>
        </pc:picChg>
        <pc:picChg chg="del mod">
          <ac:chgData name="Firouzi Nezamabadi, Mahdi 2023 (PGR)" userId="5f5b1b58-be39-4881-84d5-cf74dfb53518" providerId="ADAL" clId="{276F5398-B3A4-4587-A02C-05104AF39F81}" dt="2024-01-18T09:59:54.736" v="2695" actId="478"/>
          <ac:picMkLst>
            <pc:docMk/>
            <pc:sldMk cId="3742331053" sldId="302"/>
            <ac:picMk id="17" creationId="{1C419637-4F4F-719F-8DDE-F83DF2A583ED}"/>
          </ac:picMkLst>
        </pc:picChg>
        <pc:picChg chg="add mod">
          <ac:chgData name="Firouzi Nezamabadi, Mahdi 2023 (PGR)" userId="5f5b1b58-be39-4881-84d5-cf74dfb53518" providerId="ADAL" clId="{276F5398-B3A4-4587-A02C-05104AF39F81}" dt="2024-01-18T10:02:12.615" v="2812" actId="1076"/>
          <ac:picMkLst>
            <pc:docMk/>
            <pc:sldMk cId="3742331053" sldId="302"/>
            <ac:picMk id="22" creationId="{DAF4F095-415C-FF2C-9AF4-16D9354C77E9}"/>
          </ac:picMkLst>
        </pc:picChg>
        <pc:picChg chg="add mod">
          <ac:chgData name="Firouzi Nezamabadi, Mahdi 2023 (PGR)" userId="5f5b1b58-be39-4881-84d5-cf74dfb53518" providerId="ADAL" clId="{276F5398-B3A4-4587-A02C-05104AF39F81}" dt="2024-01-18T10:03:11.502" v="2839" actId="1076"/>
          <ac:picMkLst>
            <pc:docMk/>
            <pc:sldMk cId="3742331053" sldId="302"/>
            <ac:picMk id="24" creationId="{D7E8AB15-97A1-9404-C25F-E0BFB1022768}"/>
          </ac:picMkLst>
        </pc:picChg>
        <pc:picChg chg="add mod">
          <ac:chgData name="Firouzi Nezamabadi, Mahdi 2023 (PGR)" userId="5f5b1b58-be39-4881-84d5-cf74dfb53518" providerId="ADAL" clId="{276F5398-B3A4-4587-A02C-05104AF39F81}" dt="2024-01-18T10:03:24.822" v="2846" actId="1076"/>
          <ac:picMkLst>
            <pc:docMk/>
            <pc:sldMk cId="3742331053" sldId="302"/>
            <ac:picMk id="26" creationId="{8B3EA5EE-874A-0943-DE9C-002C13205BD5}"/>
          </ac:picMkLst>
        </pc:picChg>
        <pc:cxnChg chg="add mod">
          <ac:chgData name="Firouzi Nezamabadi, Mahdi 2023 (PGR)" userId="5f5b1b58-be39-4881-84d5-cf74dfb53518" providerId="ADAL" clId="{276F5398-B3A4-4587-A02C-05104AF39F81}" dt="2024-01-18T10:01:50.903" v="2797" actId="1076"/>
          <ac:cxnSpMkLst>
            <pc:docMk/>
            <pc:sldMk cId="3742331053" sldId="302"/>
            <ac:cxnSpMk id="16" creationId="{24C7CA02-A5D8-F7BD-A393-57BF94083C6E}"/>
          </ac:cxnSpMkLst>
        </pc:cxnChg>
      </pc:sldChg>
      <pc:sldChg chg="addSp delSp modSp add del mod">
        <pc:chgData name="Firouzi Nezamabadi, Mahdi 2023 (PGR)" userId="5f5b1b58-be39-4881-84d5-cf74dfb53518" providerId="ADAL" clId="{276F5398-B3A4-4587-A02C-05104AF39F81}" dt="2024-01-18T10:54:01.247" v="3389" actId="47"/>
        <pc:sldMkLst>
          <pc:docMk/>
          <pc:sldMk cId="1636143848" sldId="303"/>
        </pc:sldMkLst>
        <pc:spChg chg="mod">
          <ac:chgData name="Firouzi Nezamabadi, Mahdi 2023 (PGR)" userId="5f5b1b58-be39-4881-84d5-cf74dfb53518" providerId="ADAL" clId="{276F5398-B3A4-4587-A02C-05104AF39F81}" dt="2024-01-18T09:51:51.471" v="2647" actId="20577"/>
          <ac:spMkLst>
            <pc:docMk/>
            <pc:sldMk cId="1636143848" sldId="303"/>
            <ac:spMk id="18" creationId="{62819EDD-1797-6D27-5E25-1E671F3CCEEB}"/>
          </ac:spMkLst>
        </pc:spChg>
        <pc:picChg chg="add mod">
          <ac:chgData name="Firouzi Nezamabadi, Mahdi 2023 (PGR)" userId="5f5b1b58-be39-4881-84d5-cf74dfb53518" providerId="ADAL" clId="{276F5398-B3A4-4587-A02C-05104AF39F81}" dt="2024-01-18T09:50:31.214" v="2569" actId="1076"/>
          <ac:picMkLst>
            <pc:docMk/>
            <pc:sldMk cId="1636143848" sldId="303"/>
            <ac:picMk id="6" creationId="{47BEF35F-59E3-66EC-03EA-1AE080C061FF}"/>
          </ac:picMkLst>
        </pc:picChg>
        <pc:picChg chg="del">
          <ac:chgData name="Firouzi Nezamabadi, Mahdi 2023 (PGR)" userId="5f5b1b58-be39-4881-84d5-cf74dfb53518" providerId="ADAL" clId="{276F5398-B3A4-4587-A02C-05104AF39F81}" dt="2024-01-18T09:47:05.280" v="2453" actId="478"/>
          <ac:picMkLst>
            <pc:docMk/>
            <pc:sldMk cId="1636143848" sldId="303"/>
            <ac:picMk id="9" creationId="{AA36F2F2-A601-CA52-3629-187CD1044981}"/>
          </ac:picMkLst>
        </pc:picChg>
        <pc:picChg chg="add mod modCrop">
          <ac:chgData name="Firouzi Nezamabadi, Mahdi 2023 (PGR)" userId="5f5b1b58-be39-4881-84d5-cf74dfb53518" providerId="ADAL" clId="{276F5398-B3A4-4587-A02C-05104AF39F81}" dt="2024-01-18T09:51:30.567" v="2638" actId="1076"/>
          <ac:picMkLst>
            <pc:docMk/>
            <pc:sldMk cId="1636143848" sldId="303"/>
            <ac:picMk id="13" creationId="{871F31C2-F680-0C6D-2864-B2F1C1D34EB3}"/>
          </ac:picMkLst>
        </pc:picChg>
        <pc:picChg chg="mod">
          <ac:chgData name="Firouzi Nezamabadi, Mahdi 2023 (PGR)" userId="5f5b1b58-be39-4881-84d5-cf74dfb53518" providerId="ADAL" clId="{276F5398-B3A4-4587-A02C-05104AF39F81}" dt="2024-01-18T09:51:55.550" v="2648" actId="1076"/>
          <ac:picMkLst>
            <pc:docMk/>
            <pc:sldMk cId="1636143848" sldId="303"/>
            <ac:picMk id="14" creationId="{8FBB8CEA-E821-230A-25C2-58C507AFCA25}"/>
          </ac:picMkLst>
        </pc:picChg>
      </pc:sldChg>
      <pc:sldChg chg="modSp add del mod ord">
        <pc:chgData name="Firouzi Nezamabadi, Mahdi 2023 (PGR)" userId="5f5b1b58-be39-4881-84d5-cf74dfb53518" providerId="ADAL" clId="{276F5398-B3A4-4587-A02C-05104AF39F81}" dt="2024-01-18T10:53:59.529" v="3387" actId="47"/>
        <pc:sldMkLst>
          <pc:docMk/>
          <pc:sldMk cId="1342191844" sldId="304"/>
        </pc:sldMkLst>
        <pc:spChg chg="mod">
          <ac:chgData name="Firouzi Nezamabadi, Mahdi 2023 (PGR)" userId="5f5b1b58-be39-4881-84d5-cf74dfb53518" providerId="ADAL" clId="{276F5398-B3A4-4587-A02C-05104AF39F81}" dt="2024-01-18T10:04:11.123" v="2897" actId="115"/>
          <ac:spMkLst>
            <pc:docMk/>
            <pc:sldMk cId="1342191844" sldId="304"/>
            <ac:spMk id="6" creationId="{561F41A4-3D98-8DC3-9CCF-8C4DAB6A980E}"/>
          </ac:spMkLst>
        </pc:spChg>
      </pc:sldChg>
      <pc:sldChg chg="addSp delSp modSp add del mod">
        <pc:chgData name="Firouzi Nezamabadi, Mahdi 2023 (PGR)" userId="5f5b1b58-be39-4881-84d5-cf74dfb53518" providerId="ADAL" clId="{276F5398-B3A4-4587-A02C-05104AF39F81}" dt="2024-01-18T10:53:56.615" v="3384" actId="47"/>
        <pc:sldMkLst>
          <pc:docMk/>
          <pc:sldMk cId="1362060502" sldId="305"/>
        </pc:sldMkLst>
        <pc:spChg chg="del">
          <ac:chgData name="Firouzi Nezamabadi, Mahdi 2023 (PGR)" userId="5f5b1b58-be39-4881-84d5-cf74dfb53518" providerId="ADAL" clId="{276F5398-B3A4-4587-A02C-05104AF39F81}" dt="2024-01-18T10:12:52.176" v="3131" actId="478"/>
          <ac:spMkLst>
            <pc:docMk/>
            <pc:sldMk cId="1362060502" sldId="305"/>
            <ac:spMk id="6" creationId="{561F41A4-3D98-8DC3-9CCF-8C4DAB6A980E}"/>
          </ac:spMkLst>
        </pc:spChg>
        <pc:spChg chg="mod">
          <ac:chgData name="Firouzi Nezamabadi, Mahdi 2023 (PGR)" userId="5f5b1b58-be39-4881-84d5-cf74dfb53518" providerId="ADAL" clId="{276F5398-B3A4-4587-A02C-05104AF39F81}" dt="2024-01-18T10:17:15.520" v="3329" actId="20577"/>
          <ac:spMkLst>
            <pc:docMk/>
            <pc:sldMk cId="1362060502" sldId="305"/>
            <ac:spMk id="18" creationId="{62819EDD-1797-6D27-5E25-1E671F3CCEEB}"/>
          </ac:spMkLst>
        </pc:spChg>
        <pc:picChg chg="add mod">
          <ac:chgData name="Firouzi Nezamabadi, Mahdi 2023 (PGR)" userId="5f5b1b58-be39-4881-84d5-cf74dfb53518" providerId="ADAL" clId="{276F5398-B3A4-4587-A02C-05104AF39F81}" dt="2024-01-18T10:05:50.534" v="2908" actId="1076"/>
          <ac:picMkLst>
            <pc:docMk/>
            <pc:sldMk cId="1362060502" sldId="305"/>
            <ac:picMk id="9" creationId="{AB3C8188-6E82-F996-4149-B18DF5AA84B9}"/>
          </ac:picMkLst>
        </pc:picChg>
        <pc:picChg chg="del">
          <ac:chgData name="Firouzi Nezamabadi, Mahdi 2023 (PGR)" userId="5f5b1b58-be39-4881-84d5-cf74dfb53518" providerId="ADAL" clId="{276F5398-B3A4-4587-A02C-05104AF39F81}" dt="2024-01-18T10:05:45.405" v="2906" actId="478"/>
          <ac:picMkLst>
            <pc:docMk/>
            <pc:sldMk cId="1362060502" sldId="305"/>
            <ac:picMk id="12" creationId="{CB789512-CE8D-FABF-FD46-B3354ED22DCC}"/>
          </ac:picMkLst>
        </pc:picChg>
        <pc:picChg chg="add mod">
          <ac:chgData name="Firouzi Nezamabadi, Mahdi 2023 (PGR)" userId="5f5b1b58-be39-4881-84d5-cf74dfb53518" providerId="ADAL" clId="{276F5398-B3A4-4587-A02C-05104AF39F81}" dt="2024-01-18T10:12:27" v="3128" actId="1076"/>
          <ac:picMkLst>
            <pc:docMk/>
            <pc:sldMk cId="1362060502" sldId="305"/>
            <ac:picMk id="15" creationId="{5A765688-0A9C-A98B-6811-CC064C15E6A7}"/>
          </ac:picMkLst>
        </pc:picChg>
        <pc:picChg chg="add mod">
          <ac:chgData name="Firouzi Nezamabadi, Mahdi 2023 (PGR)" userId="5f5b1b58-be39-4881-84d5-cf74dfb53518" providerId="ADAL" clId="{276F5398-B3A4-4587-A02C-05104AF39F81}" dt="2024-01-18T10:16:00.961" v="3232" actId="1076"/>
          <ac:picMkLst>
            <pc:docMk/>
            <pc:sldMk cId="1362060502" sldId="305"/>
            <ac:picMk id="21" creationId="{2EFAC196-97B1-F3EE-A367-42754948884D}"/>
          </ac:picMkLst>
        </pc:picChg>
        <pc:picChg chg="del">
          <ac:chgData name="Firouzi Nezamabadi, Mahdi 2023 (PGR)" userId="5f5b1b58-be39-4881-84d5-cf74dfb53518" providerId="ADAL" clId="{276F5398-B3A4-4587-A02C-05104AF39F81}" dt="2024-01-18T10:05:44.463" v="2904" actId="478"/>
          <ac:picMkLst>
            <pc:docMk/>
            <pc:sldMk cId="1362060502" sldId="305"/>
            <ac:picMk id="22" creationId="{DAF4F095-415C-FF2C-9AF4-16D9354C77E9}"/>
          </ac:picMkLst>
        </pc:picChg>
        <pc:picChg chg="del">
          <ac:chgData name="Firouzi Nezamabadi, Mahdi 2023 (PGR)" userId="5f5b1b58-be39-4881-84d5-cf74dfb53518" providerId="ADAL" clId="{276F5398-B3A4-4587-A02C-05104AF39F81}" dt="2024-01-18T10:05:43.280" v="2902" actId="478"/>
          <ac:picMkLst>
            <pc:docMk/>
            <pc:sldMk cId="1362060502" sldId="305"/>
            <ac:picMk id="24" creationId="{D7E8AB15-97A1-9404-C25F-E0BFB1022768}"/>
          </ac:picMkLst>
        </pc:picChg>
        <pc:picChg chg="del">
          <ac:chgData name="Firouzi Nezamabadi, Mahdi 2023 (PGR)" userId="5f5b1b58-be39-4881-84d5-cf74dfb53518" providerId="ADAL" clId="{276F5398-B3A4-4587-A02C-05104AF39F81}" dt="2024-01-18T10:05:44.816" v="2905" actId="478"/>
          <ac:picMkLst>
            <pc:docMk/>
            <pc:sldMk cId="1362060502" sldId="305"/>
            <ac:picMk id="26" creationId="{8B3EA5EE-874A-0943-DE9C-002C13205BD5}"/>
          </ac:picMkLst>
        </pc:picChg>
        <pc:cxnChg chg="del">
          <ac:chgData name="Firouzi Nezamabadi, Mahdi 2023 (PGR)" userId="5f5b1b58-be39-4881-84d5-cf74dfb53518" providerId="ADAL" clId="{276F5398-B3A4-4587-A02C-05104AF39F81}" dt="2024-01-18T10:05:43.938" v="2903" actId="478"/>
          <ac:cxnSpMkLst>
            <pc:docMk/>
            <pc:sldMk cId="1362060502" sldId="305"/>
            <ac:cxnSpMk id="16" creationId="{24C7CA02-A5D8-F7BD-A393-57BF94083C6E}"/>
          </ac:cxnSpMkLst>
        </pc:cxnChg>
        <pc:cxnChg chg="add mod">
          <ac:chgData name="Firouzi Nezamabadi, Mahdi 2023 (PGR)" userId="5f5b1b58-be39-4881-84d5-cf74dfb53518" providerId="ADAL" clId="{276F5398-B3A4-4587-A02C-05104AF39F81}" dt="2024-01-18T10:12:44.703" v="3130" actId="1076"/>
          <ac:cxnSpMkLst>
            <pc:docMk/>
            <pc:sldMk cId="1362060502" sldId="305"/>
            <ac:cxnSpMk id="17" creationId="{EA2C01FB-BA2D-182F-D8DE-70AD08D96FD1}"/>
          </ac:cxnSpMkLst>
        </pc:cxnChg>
        <pc:cxnChg chg="add mod">
          <ac:chgData name="Firouzi Nezamabadi, Mahdi 2023 (PGR)" userId="5f5b1b58-be39-4881-84d5-cf74dfb53518" providerId="ADAL" clId="{276F5398-B3A4-4587-A02C-05104AF39F81}" dt="2024-01-18T10:16:05.599" v="3234" actId="1076"/>
          <ac:cxnSpMkLst>
            <pc:docMk/>
            <pc:sldMk cId="1362060502" sldId="305"/>
            <ac:cxnSpMk id="23" creationId="{2AA8F38C-79A6-FFC4-1D62-BA1291B0E81A}"/>
          </ac:cxnSpMkLst>
        </pc:cxnChg>
      </pc:sldChg>
      <pc:sldChg chg="addSp delSp modSp add del mod">
        <pc:chgData name="Firouzi Nezamabadi, Mahdi 2023 (PGR)" userId="5f5b1b58-be39-4881-84d5-cf74dfb53518" providerId="ADAL" clId="{276F5398-B3A4-4587-A02C-05104AF39F81}" dt="2024-01-18T10:53:58.825" v="3386" actId="47"/>
        <pc:sldMkLst>
          <pc:docMk/>
          <pc:sldMk cId="152446744" sldId="306"/>
        </pc:sldMkLst>
        <pc:spChg chg="del">
          <ac:chgData name="Firouzi Nezamabadi, Mahdi 2023 (PGR)" userId="5f5b1b58-be39-4881-84d5-cf74dfb53518" providerId="ADAL" clId="{276F5398-B3A4-4587-A02C-05104AF39F81}" dt="2024-01-18T10:07:50.481" v="2980" actId="478"/>
          <ac:spMkLst>
            <pc:docMk/>
            <pc:sldMk cId="152446744" sldId="306"/>
            <ac:spMk id="6" creationId="{561F41A4-3D98-8DC3-9CCF-8C4DAB6A980E}"/>
          </ac:spMkLst>
        </pc:spChg>
        <pc:spChg chg="mod">
          <ac:chgData name="Firouzi Nezamabadi, Mahdi 2023 (PGR)" userId="5f5b1b58-be39-4881-84d5-cf74dfb53518" providerId="ADAL" clId="{276F5398-B3A4-4587-A02C-05104AF39F81}" dt="2024-01-18T10:09:25.730" v="3089" actId="113"/>
          <ac:spMkLst>
            <pc:docMk/>
            <pc:sldMk cId="152446744" sldId="306"/>
            <ac:spMk id="18" creationId="{62819EDD-1797-6D27-5E25-1E671F3CCEEB}"/>
          </ac:spMkLst>
        </pc:spChg>
        <pc:spChg chg="del">
          <ac:chgData name="Firouzi Nezamabadi, Mahdi 2023 (PGR)" userId="5f5b1b58-be39-4881-84d5-cf74dfb53518" providerId="ADAL" clId="{276F5398-B3A4-4587-A02C-05104AF39F81}" dt="2024-01-18T10:07:43.136" v="2975" actId="478"/>
          <ac:spMkLst>
            <pc:docMk/>
            <pc:sldMk cId="152446744" sldId="306"/>
            <ac:spMk id="20" creationId="{469412B0-A2F2-81B9-4E5C-A2D044E79DFB}"/>
          </ac:spMkLst>
        </pc:spChg>
        <pc:picChg chg="add mod">
          <ac:chgData name="Firouzi Nezamabadi, Mahdi 2023 (PGR)" userId="5f5b1b58-be39-4881-84d5-cf74dfb53518" providerId="ADAL" clId="{276F5398-B3A4-4587-A02C-05104AF39F81}" dt="2024-01-18T10:09:22.167" v="3088" actId="1076"/>
          <ac:picMkLst>
            <pc:docMk/>
            <pc:sldMk cId="152446744" sldId="306"/>
            <ac:picMk id="9" creationId="{0A2C5C6D-DEB6-9B21-150E-2E07A5D6F7EB}"/>
          </ac:picMkLst>
        </pc:picChg>
        <pc:picChg chg="del">
          <ac:chgData name="Firouzi Nezamabadi, Mahdi 2023 (PGR)" userId="5f5b1b58-be39-4881-84d5-cf74dfb53518" providerId="ADAL" clId="{276F5398-B3A4-4587-A02C-05104AF39F81}" dt="2024-01-18T10:07:42.368" v="2974" actId="478"/>
          <ac:picMkLst>
            <pc:docMk/>
            <pc:sldMk cId="152446744" sldId="306"/>
            <ac:picMk id="15" creationId="{B324C125-2189-10AB-7F60-1AE014E18C11}"/>
          </ac:picMkLst>
        </pc:picChg>
        <pc:picChg chg="del">
          <ac:chgData name="Firouzi Nezamabadi, Mahdi 2023 (PGR)" userId="5f5b1b58-be39-4881-84d5-cf74dfb53518" providerId="ADAL" clId="{276F5398-B3A4-4587-A02C-05104AF39F81}" dt="2024-01-18T10:07:43.776" v="2976" actId="478"/>
          <ac:picMkLst>
            <pc:docMk/>
            <pc:sldMk cId="152446744" sldId="306"/>
            <ac:picMk id="17" creationId="{1C419637-4F4F-719F-8DDE-F83DF2A583E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65D95-F15D-4F51-8FB2-60D591F8E048}"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GB"/>
        </a:p>
      </dgm:t>
    </dgm:pt>
    <dgm:pt modelId="{CACA9A79-5AF8-4771-A97D-2E245F9ADAFE}">
      <dgm:prSet phldrT="[Text]" custT="1"/>
      <dgm:spPr/>
      <dgm:t>
        <a:bodyPr/>
        <a:lstStyle/>
        <a:p>
          <a:pPr algn="ctr"/>
          <a:r>
            <a:rPr lang="en-US" sz="2400" b="1" dirty="0"/>
            <a:t>Introduction to Python</a:t>
          </a:r>
          <a:endParaRPr lang="en-GB" sz="2400" b="1" dirty="0"/>
        </a:p>
      </dgm:t>
    </dgm:pt>
    <dgm:pt modelId="{1E5EFE72-5EBB-4551-9C3C-6785C3DF823B}" type="parTrans" cxnId="{83F46932-DB8E-446E-BA63-83024A22FBDE}">
      <dgm:prSet/>
      <dgm:spPr/>
      <dgm:t>
        <a:bodyPr/>
        <a:lstStyle/>
        <a:p>
          <a:pPr algn="l"/>
          <a:endParaRPr lang="en-GB">
            <a:solidFill>
              <a:srgbClr val="95024E"/>
            </a:solidFill>
          </a:endParaRPr>
        </a:p>
      </dgm:t>
    </dgm:pt>
    <dgm:pt modelId="{002DE8BB-5D29-43ED-94FD-A3381FE43AB6}" type="sibTrans" cxnId="{83F46932-DB8E-446E-BA63-83024A22FBDE}">
      <dgm:prSet/>
      <dgm:spPr/>
      <dgm:t>
        <a:bodyPr/>
        <a:lstStyle/>
        <a:p>
          <a:pPr algn="l"/>
          <a:endParaRPr lang="en-GB">
            <a:solidFill>
              <a:srgbClr val="95024E"/>
            </a:solidFill>
          </a:endParaRPr>
        </a:p>
      </dgm:t>
    </dgm:pt>
    <dgm:pt modelId="{9A5E5417-C445-4735-B166-D1230E221EAD}">
      <dgm:prSet phldrT="[Text]" custT="1"/>
      <dgm:spPr>
        <a:noFill/>
        <a:ln>
          <a:noFill/>
        </a:ln>
      </dgm:spPr>
      <dgm:t>
        <a:bodyPr/>
        <a:lstStyle/>
        <a:p>
          <a:pPr algn="l"/>
          <a:r>
            <a:rPr lang="en-US" sz="2000" dirty="0"/>
            <a:t>Python in the Sustainable Energy Industry</a:t>
          </a:r>
          <a:endParaRPr lang="en-GB" sz="2000" dirty="0"/>
        </a:p>
      </dgm:t>
    </dgm:pt>
    <dgm:pt modelId="{6CC06944-8F5C-4006-A5F0-3493BFBEB579}" type="parTrans" cxnId="{FA170B57-201A-4508-AFF7-082CA24EECCB}">
      <dgm:prSet/>
      <dgm:spPr/>
      <dgm:t>
        <a:bodyPr/>
        <a:lstStyle/>
        <a:p>
          <a:pPr algn="l"/>
          <a:endParaRPr lang="en-GB">
            <a:solidFill>
              <a:srgbClr val="95024E"/>
            </a:solidFill>
          </a:endParaRPr>
        </a:p>
      </dgm:t>
    </dgm:pt>
    <dgm:pt modelId="{3874EF55-E0C9-4614-B93F-6EE958366256}" type="sibTrans" cxnId="{FA170B57-201A-4508-AFF7-082CA24EECCB}">
      <dgm:prSet/>
      <dgm:spPr/>
      <dgm:t>
        <a:bodyPr/>
        <a:lstStyle/>
        <a:p>
          <a:pPr algn="l"/>
          <a:endParaRPr lang="en-GB">
            <a:solidFill>
              <a:srgbClr val="95024E"/>
            </a:solidFill>
          </a:endParaRPr>
        </a:p>
      </dgm:t>
    </dgm:pt>
    <dgm:pt modelId="{0740D358-3C89-48DC-BB37-7A621B97A00D}">
      <dgm:prSet phldrT="[Text]" custT="1"/>
      <dgm:spPr/>
      <dgm:t>
        <a:bodyPr/>
        <a:lstStyle/>
        <a:p>
          <a:pPr algn="ctr"/>
          <a:r>
            <a:rPr lang="en-US" sz="2400" b="1" i="0" u="none" dirty="0"/>
            <a:t>Getting Started with Python</a:t>
          </a:r>
          <a:endParaRPr lang="en-GB" sz="2400" dirty="0"/>
        </a:p>
      </dgm:t>
    </dgm:pt>
    <dgm:pt modelId="{C6ECE62A-5D6E-46C8-8AB7-7EFF2450A8C0}" type="parTrans" cxnId="{34BB315A-B93C-49F2-B5F3-98D1DA39F3E1}">
      <dgm:prSet/>
      <dgm:spPr/>
      <dgm:t>
        <a:bodyPr/>
        <a:lstStyle/>
        <a:p>
          <a:pPr algn="l"/>
          <a:endParaRPr lang="en-GB">
            <a:solidFill>
              <a:srgbClr val="95024E"/>
            </a:solidFill>
          </a:endParaRPr>
        </a:p>
      </dgm:t>
    </dgm:pt>
    <dgm:pt modelId="{0C452F49-34D2-4A78-ACD4-81466865DFA7}" type="sibTrans" cxnId="{34BB315A-B93C-49F2-B5F3-98D1DA39F3E1}">
      <dgm:prSet/>
      <dgm:spPr/>
      <dgm:t>
        <a:bodyPr/>
        <a:lstStyle/>
        <a:p>
          <a:pPr algn="l"/>
          <a:endParaRPr lang="en-GB">
            <a:solidFill>
              <a:srgbClr val="95024E"/>
            </a:solidFill>
          </a:endParaRPr>
        </a:p>
      </dgm:t>
    </dgm:pt>
    <dgm:pt modelId="{CB40EEAE-DB46-45AB-BAE6-81CC68827C00}">
      <dgm:prSet phldrT="[Text]" custT="1"/>
      <dgm:spPr>
        <a:noFill/>
        <a:ln>
          <a:noFill/>
        </a:ln>
      </dgm:spPr>
      <dgm:t>
        <a:bodyPr/>
        <a:lstStyle/>
        <a:p>
          <a:pPr algn="l"/>
          <a:r>
            <a:rPr lang="en-GB" sz="2000" b="0" i="0" u="none" dirty="0"/>
            <a:t>Python Basics</a:t>
          </a:r>
          <a:endParaRPr lang="en-GB" sz="2000" b="0" dirty="0"/>
        </a:p>
      </dgm:t>
    </dgm:pt>
    <dgm:pt modelId="{11710754-D800-4D3C-A0DE-3D47CBB902E9}" type="parTrans" cxnId="{02D883F6-35CF-4530-9456-D9DB1C7E11CC}">
      <dgm:prSet/>
      <dgm:spPr/>
      <dgm:t>
        <a:bodyPr/>
        <a:lstStyle/>
        <a:p>
          <a:pPr algn="l"/>
          <a:endParaRPr lang="en-GB">
            <a:solidFill>
              <a:srgbClr val="95024E"/>
            </a:solidFill>
          </a:endParaRPr>
        </a:p>
      </dgm:t>
    </dgm:pt>
    <dgm:pt modelId="{E98EC078-B7B3-4533-A1EB-7142C429E142}" type="sibTrans" cxnId="{02D883F6-35CF-4530-9456-D9DB1C7E11CC}">
      <dgm:prSet/>
      <dgm:spPr/>
      <dgm:t>
        <a:bodyPr/>
        <a:lstStyle/>
        <a:p>
          <a:pPr algn="l"/>
          <a:endParaRPr lang="en-GB">
            <a:solidFill>
              <a:srgbClr val="95024E"/>
            </a:solidFill>
          </a:endParaRPr>
        </a:p>
      </dgm:t>
    </dgm:pt>
    <dgm:pt modelId="{929394B3-C213-4D3A-B768-CFA31716AFF6}">
      <dgm:prSet phldrT="[Text]" custT="1"/>
      <dgm:spPr>
        <a:noFill/>
        <a:ln>
          <a:noFill/>
        </a:ln>
      </dgm:spPr>
      <dgm:t>
        <a:bodyPr/>
        <a:lstStyle/>
        <a:p>
          <a:pPr algn="l"/>
          <a:r>
            <a:rPr lang="en-GB" sz="2000" b="0" i="0" u="none" dirty="0"/>
            <a:t>Python Installation</a:t>
          </a:r>
          <a:endParaRPr lang="en-GB" sz="2000" b="0" dirty="0"/>
        </a:p>
      </dgm:t>
    </dgm:pt>
    <dgm:pt modelId="{1F77D132-C13A-4F27-8035-FBEAF0BF5573}" type="parTrans" cxnId="{94B65AFC-76A9-4F93-8790-11CDDCF3E455}">
      <dgm:prSet/>
      <dgm:spPr/>
      <dgm:t>
        <a:bodyPr/>
        <a:lstStyle/>
        <a:p>
          <a:pPr algn="l"/>
          <a:endParaRPr lang="en-GB">
            <a:solidFill>
              <a:srgbClr val="95024E"/>
            </a:solidFill>
          </a:endParaRPr>
        </a:p>
      </dgm:t>
    </dgm:pt>
    <dgm:pt modelId="{CD74C299-7C90-4724-88FA-D3E80A448F25}" type="sibTrans" cxnId="{94B65AFC-76A9-4F93-8790-11CDDCF3E455}">
      <dgm:prSet/>
      <dgm:spPr/>
      <dgm:t>
        <a:bodyPr/>
        <a:lstStyle/>
        <a:p>
          <a:pPr algn="l"/>
          <a:endParaRPr lang="en-GB">
            <a:solidFill>
              <a:srgbClr val="95024E"/>
            </a:solidFill>
          </a:endParaRPr>
        </a:p>
      </dgm:t>
    </dgm:pt>
    <dgm:pt modelId="{CA12E2A9-ADE2-4BE0-99BF-F573AAADD9BF}">
      <dgm:prSet phldrT="[Text]" custT="1"/>
      <dgm:spPr>
        <a:noFill/>
        <a:ln>
          <a:noFill/>
        </a:ln>
      </dgm:spPr>
      <dgm:t>
        <a:bodyPr/>
        <a:lstStyle/>
        <a:p>
          <a:pPr algn="l"/>
          <a:r>
            <a:rPr lang="en-GB" sz="2000" b="0" i="0" u="none" dirty="0"/>
            <a:t>Jupyter Notebook Installation</a:t>
          </a:r>
          <a:endParaRPr lang="en-GB" sz="2000" b="0" dirty="0"/>
        </a:p>
      </dgm:t>
    </dgm:pt>
    <dgm:pt modelId="{A69731AA-9108-4FF0-8EA6-82BBF11A83CB}" type="parTrans" cxnId="{AB10D36A-638A-436F-96E7-2A60290F0351}">
      <dgm:prSet/>
      <dgm:spPr/>
      <dgm:t>
        <a:bodyPr/>
        <a:lstStyle/>
        <a:p>
          <a:pPr algn="l"/>
          <a:endParaRPr lang="en-GB"/>
        </a:p>
      </dgm:t>
    </dgm:pt>
    <dgm:pt modelId="{D6A29F25-EC11-4A06-90CD-1D35378A381F}" type="sibTrans" cxnId="{AB10D36A-638A-436F-96E7-2A60290F0351}">
      <dgm:prSet/>
      <dgm:spPr/>
      <dgm:t>
        <a:bodyPr/>
        <a:lstStyle/>
        <a:p>
          <a:pPr algn="l"/>
          <a:endParaRPr lang="en-GB"/>
        </a:p>
      </dgm:t>
    </dgm:pt>
    <dgm:pt modelId="{04408020-36CD-448A-9067-6C7F143326A5}">
      <dgm:prSet phldrT="[Text]" custT="1"/>
      <dgm:spPr>
        <a:noFill/>
        <a:ln>
          <a:noFill/>
        </a:ln>
      </dgm:spPr>
      <dgm:t>
        <a:bodyPr/>
        <a:lstStyle/>
        <a:p>
          <a:pPr algn="l"/>
          <a:r>
            <a:rPr lang="en-US" sz="2000" dirty="0"/>
            <a:t>What is Python</a:t>
          </a:r>
          <a:endParaRPr lang="en-GB" sz="2000" dirty="0"/>
        </a:p>
      </dgm:t>
    </dgm:pt>
    <dgm:pt modelId="{3B9FE3B8-6879-48A9-9D7E-3437742345F6}" type="sibTrans" cxnId="{CEC9977E-8207-4187-ADB9-8A535C249D7E}">
      <dgm:prSet/>
      <dgm:spPr/>
      <dgm:t>
        <a:bodyPr/>
        <a:lstStyle/>
        <a:p>
          <a:pPr algn="l"/>
          <a:endParaRPr lang="en-GB">
            <a:solidFill>
              <a:srgbClr val="95024E"/>
            </a:solidFill>
          </a:endParaRPr>
        </a:p>
      </dgm:t>
    </dgm:pt>
    <dgm:pt modelId="{112C1A2A-2AB3-46D3-971D-0BB3F1D81F94}" type="parTrans" cxnId="{CEC9977E-8207-4187-ADB9-8A535C249D7E}">
      <dgm:prSet/>
      <dgm:spPr/>
      <dgm:t>
        <a:bodyPr/>
        <a:lstStyle/>
        <a:p>
          <a:pPr algn="l"/>
          <a:endParaRPr lang="en-GB">
            <a:solidFill>
              <a:srgbClr val="95024E"/>
            </a:solidFill>
          </a:endParaRPr>
        </a:p>
      </dgm:t>
    </dgm:pt>
    <dgm:pt modelId="{570D2B9F-BB92-4A3F-9500-3D42504B2BCC}">
      <dgm:prSet phldrT="[Text]" custT="1"/>
      <dgm:spPr>
        <a:noFill/>
        <a:ln>
          <a:noFill/>
        </a:ln>
      </dgm:spPr>
      <dgm:t>
        <a:bodyPr/>
        <a:lstStyle/>
        <a:p>
          <a:pPr algn="l"/>
          <a:r>
            <a:rPr lang="en-US" sz="2000" dirty="0"/>
            <a:t>Why Python for Sustainable Energy Management?</a:t>
          </a:r>
          <a:endParaRPr lang="en-GB" sz="2000" dirty="0"/>
        </a:p>
      </dgm:t>
    </dgm:pt>
    <dgm:pt modelId="{E584D8C0-A0A1-4E62-90D6-649A7FAABD66}" type="parTrans" cxnId="{F025578A-2DD6-4C13-9D27-983ACDCB2AD5}">
      <dgm:prSet/>
      <dgm:spPr/>
      <dgm:t>
        <a:bodyPr/>
        <a:lstStyle/>
        <a:p>
          <a:pPr algn="l"/>
          <a:endParaRPr lang="en-GB"/>
        </a:p>
      </dgm:t>
    </dgm:pt>
    <dgm:pt modelId="{BD4E8F97-B81C-44BF-97E4-FE9B6A13AE42}" type="sibTrans" cxnId="{F025578A-2DD6-4C13-9D27-983ACDCB2AD5}">
      <dgm:prSet/>
      <dgm:spPr/>
      <dgm:t>
        <a:bodyPr/>
        <a:lstStyle/>
        <a:p>
          <a:pPr algn="l"/>
          <a:endParaRPr lang="en-GB"/>
        </a:p>
      </dgm:t>
    </dgm:pt>
    <dgm:pt modelId="{308B5F71-0B34-4F8D-BC76-A225578ADEF1}">
      <dgm:prSet phldrT="[Text]" custT="1"/>
      <dgm:spPr>
        <a:noFill/>
        <a:ln>
          <a:noFill/>
        </a:ln>
      </dgm:spPr>
      <dgm:t>
        <a:bodyPr/>
        <a:lstStyle/>
        <a:p>
          <a:pPr algn="l"/>
          <a:r>
            <a:rPr lang="en-US" sz="2000" b="0" dirty="0"/>
            <a:t>On an NTU Laptop</a:t>
          </a:r>
          <a:endParaRPr lang="en-GB" sz="2000" b="0" dirty="0"/>
        </a:p>
      </dgm:t>
    </dgm:pt>
    <dgm:pt modelId="{712E9B63-C527-4D11-AD8F-A7C1F0D97A02}" type="parTrans" cxnId="{98C702A5-EB5A-400B-A9A8-5CADB5F88526}">
      <dgm:prSet/>
      <dgm:spPr/>
      <dgm:t>
        <a:bodyPr/>
        <a:lstStyle/>
        <a:p>
          <a:pPr algn="l"/>
          <a:endParaRPr lang="en-GB"/>
        </a:p>
      </dgm:t>
    </dgm:pt>
    <dgm:pt modelId="{BF6B992F-0626-4EBA-911A-7DBA6CDD81CD}" type="sibTrans" cxnId="{98C702A5-EB5A-400B-A9A8-5CADB5F88526}">
      <dgm:prSet/>
      <dgm:spPr/>
      <dgm:t>
        <a:bodyPr/>
        <a:lstStyle/>
        <a:p>
          <a:pPr algn="l"/>
          <a:endParaRPr lang="en-GB"/>
        </a:p>
      </dgm:t>
    </dgm:pt>
    <dgm:pt modelId="{B0BA34BC-DC28-4713-9004-BF48D7C56AC2}">
      <dgm:prSet phldrT="[Text]" custT="1"/>
      <dgm:spPr>
        <a:noFill/>
        <a:ln>
          <a:noFill/>
        </a:ln>
      </dgm:spPr>
      <dgm:t>
        <a:bodyPr/>
        <a:lstStyle/>
        <a:p>
          <a:pPr algn="l"/>
          <a:r>
            <a:rPr lang="en-US" sz="2000" b="0" dirty="0"/>
            <a:t>On your Own Laptop</a:t>
          </a:r>
          <a:endParaRPr lang="en-GB" sz="2000" b="0" dirty="0"/>
        </a:p>
      </dgm:t>
    </dgm:pt>
    <dgm:pt modelId="{F6240DC9-3465-4A81-A408-68F93B526AE5}" type="parTrans" cxnId="{AE91E0D5-DC71-42B9-98F3-FF9FA3A7E77D}">
      <dgm:prSet/>
      <dgm:spPr/>
      <dgm:t>
        <a:bodyPr/>
        <a:lstStyle/>
        <a:p>
          <a:pPr algn="l"/>
          <a:endParaRPr lang="en-GB"/>
        </a:p>
      </dgm:t>
    </dgm:pt>
    <dgm:pt modelId="{B651AB3F-44B0-44B8-B00F-D86AC8C9AF62}" type="sibTrans" cxnId="{AE91E0D5-DC71-42B9-98F3-FF9FA3A7E77D}">
      <dgm:prSet/>
      <dgm:spPr/>
      <dgm:t>
        <a:bodyPr/>
        <a:lstStyle/>
        <a:p>
          <a:pPr algn="l"/>
          <a:endParaRPr lang="en-GB"/>
        </a:p>
      </dgm:t>
    </dgm:pt>
    <dgm:pt modelId="{B7AB59DB-ED8F-41A9-B780-544AC9375DBA}">
      <dgm:prSet phldrT="[Text]" custT="1"/>
      <dgm:spPr>
        <a:noFill/>
        <a:ln>
          <a:noFill/>
        </a:ln>
      </dgm:spPr>
      <dgm:t>
        <a:bodyPr/>
        <a:lstStyle/>
        <a:p>
          <a:pPr algn="l"/>
          <a:r>
            <a:rPr lang="en-US" sz="2000" b="0" dirty="0"/>
            <a:t>Python Learning Resources</a:t>
          </a:r>
          <a:endParaRPr lang="en-GB" sz="2000" b="0" dirty="0"/>
        </a:p>
      </dgm:t>
    </dgm:pt>
    <dgm:pt modelId="{54428F20-61C1-40EB-85F4-9BF3D4EC08C4}" type="parTrans" cxnId="{4522C9A1-63D8-47CD-A0F5-837BD1141A2E}">
      <dgm:prSet/>
      <dgm:spPr/>
      <dgm:t>
        <a:bodyPr/>
        <a:lstStyle/>
        <a:p>
          <a:pPr algn="l"/>
          <a:endParaRPr lang="en-GB"/>
        </a:p>
      </dgm:t>
    </dgm:pt>
    <dgm:pt modelId="{1BD12E53-A315-4C37-8577-17043A10EF3C}" type="sibTrans" cxnId="{4522C9A1-63D8-47CD-A0F5-837BD1141A2E}">
      <dgm:prSet/>
      <dgm:spPr/>
      <dgm:t>
        <a:bodyPr/>
        <a:lstStyle/>
        <a:p>
          <a:pPr algn="l"/>
          <a:endParaRPr lang="en-GB"/>
        </a:p>
      </dgm:t>
    </dgm:pt>
    <dgm:pt modelId="{3F5977AD-03CC-42EE-A9A7-E06A40972125}" type="pres">
      <dgm:prSet presAssocID="{FA965D95-F15D-4F51-8FB2-60D591F8E048}" presName="linear" presStyleCnt="0">
        <dgm:presLayoutVars>
          <dgm:dir/>
          <dgm:animLvl val="lvl"/>
          <dgm:resizeHandles val="exact"/>
        </dgm:presLayoutVars>
      </dgm:prSet>
      <dgm:spPr/>
    </dgm:pt>
    <dgm:pt modelId="{5132FB90-2AB2-418C-B207-9DF6139D48B1}" type="pres">
      <dgm:prSet presAssocID="{CACA9A79-5AF8-4771-A97D-2E245F9ADAFE}" presName="parentLin" presStyleCnt="0"/>
      <dgm:spPr/>
    </dgm:pt>
    <dgm:pt modelId="{5D28013B-E91B-4716-9340-45BFEC31D0B6}" type="pres">
      <dgm:prSet presAssocID="{CACA9A79-5AF8-4771-A97D-2E245F9ADAFE}" presName="parentLeftMargin" presStyleLbl="node1" presStyleIdx="0" presStyleCnt="2"/>
      <dgm:spPr/>
    </dgm:pt>
    <dgm:pt modelId="{FCA3DB30-E1D7-4601-A567-4A686075BA4C}" type="pres">
      <dgm:prSet presAssocID="{CACA9A79-5AF8-4771-A97D-2E245F9ADAFE}" presName="parentText" presStyleLbl="node1" presStyleIdx="0" presStyleCnt="2" custScaleX="139137" custScaleY="24350">
        <dgm:presLayoutVars>
          <dgm:chMax val="0"/>
          <dgm:bulletEnabled val="1"/>
        </dgm:presLayoutVars>
      </dgm:prSet>
      <dgm:spPr/>
    </dgm:pt>
    <dgm:pt modelId="{3C26BFA1-1AB6-4962-B643-4D5E3BBD0254}" type="pres">
      <dgm:prSet presAssocID="{CACA9A79-5AF8-4771-A97D-2E245F9ADAFE}" presName="negativeSpace" presStyleCnt="0"/>
      <dgm:spPr/>
    </dgm:pt>
    <dgm:pt modelId="{A9080BE6-6FFE-4E40-ABFA-FBEF0A692F9D}" type="pres">
      <dgm:prSet presAssocID="{CACA9A79-5AF8-4771-A97D-2E245F9ADAFE}" presName="childText" presStyleLbl="conFgAcc1" presStyleIdx="0" presStyleCnt="2">
        <dgm:presLayoutVars>
          <dgm:bulletEnabled val="1"/>
        </dgm:presLayoutVars>
      </dgm:prSet>
      <dgm:spPr/>
    </dgm:pt>
    <dgm:pt modelId="{B197941C-8690-473B-AC47-0BE443DE40DF}" type="pres">
      <dgm:prSet presAssocID="{002DE8BB-5D29-43ED-94FD-A3381FE43AB6}" presName="spaceBetweenRectangles" presStyleCnt="0"/>
      <dgm:spPr/>
    </dgm:pt>
    <dgm:pt modelId="{2DC9C07D-A177-40EB-970B-A7D0E37A5719}" type="pres">
      <dgm:prSet presAssocID="{0740D358-3C89-48DC-BB37-7A621B97A00D}" presName="parentLin" presStyleCnt="0"/>
      <dgm:spPr/>
    </dgm:pt>
    <dgm:pt modelId="{8EF41CEE-73F2-485A-8AE5-7FA7F7A955E7}" type="pres">
      <dgm:prSet presAssocID="{0740D358-3C89-48DC-BB37-7A621B97A00D}" presName="parentLeftMargin" presStyleLbl="node1" presStyleIdx="0" presStyleCnt="2"/>
      <dgm:spPr/>
    </dgm:pt>
    <dgm:pt modelId="{68631C46-3EDC-41A8-B9FF-E26793AF2B24}" type="pres">
      <dgm:prSet presAssocID="{0740D358-3C89-48DC-BB37-7A621B97A00D}" presName="parentText" presStyleLbl="node1" presStyleIdx="1" presStyleCnt="2" custScaleX="142857" custScaleY="26184">
        <dgm:presLayoutVars>
          <dgm:chMax val="0"/>
          <dgm:bulletEnabled val="1"/>
        </dgm:presLayoutVars>
      </dgm:prSet>
      <dgm:spPr/>
    </dgm:pt>
    <dgm:pt modelId="{FFDF39B6-43FD-45C6-92F9-FA98DA790AED}" type="pres">
      <dgm:prSet presAssocID="{0740D358-3C89-48DC-BB37-7A621B97A00D}" presName="negativeSpace" presStyleCnt="0"/>
      <dgm:spPr/>
    </dgm:pt>
    <dgm:pt modelId="{5E071E02-09F8-4E0F-A8EF-8C1E35A7B758}" type="pres">
      <dgm:prSet presAssocID="{0740D358-3C89-48DC-BB37-7A621B97A00D}" presName="childText" presStyleLbl="conFgAcc1" presStyleIdx="1" presStyleCnt="2">
        <dgm:presLayoutVars>
          <dgm:bulletEnabled val="1"/>
        </dgm:presLayoutVars>
      </dgm:prSet>
      <dgm:spPr/>
    </dgm:pt>
  </dgm:ptLst>
  <dgm:cxnLst>
    <dgm:cxn modelId="{A4F83601-F667-4AAA-BB31-EBAB0969E428}" type="presOf" srcId="{9A5E5417-C445-4735-B166-D1230E221EAD}" destId="{A9080BE6-6FFE-4E40-ABFA-FBEF0A692F9D}" srcOrd="0" destOrd="2" presId="urn:microsoft.com/office/officeart/2005/8/layout/list1"/>
    <dgm:cxn modelId="{83F46932-DB8E-446E-BA63-83024A22FBDE}" srcId="{FA965D95-F15D-4F51-8FB2-60D591F8E048}" destId="{CACA9A79-5AF8-4771-A97D-2E245F9ADAFE}" srcOrd="0" destOrd="0" parTransId="{1E5EFE72-5EBB-4551-9C3C-6785C3DF823B}" sibTransId="{002DE8BB-5D29-43ED-94FD-A3381FE43AB6}"/>
    <dgm:cxn modelId="{76674265-E2D4-416C-ABD2-A14702809EE7}" type="presOf" srcId="{04408020-36CD-448A-9067-6C7F143326A5}" destId="{A9080BE6-6FFE-4E40-ABFA-FBEF0A692F9D}" srcOrd="0" destOrd="0" presId="urn:microsoft.com/office/officeart/2005/8/layout/list1"/>
    <dgm:cxn modelId="{689EDC48-DB81-4128-9D77-CC487DFE5501}" type="presOf" srcId="{FA965D95-F15D-4F51-8FB2-60D591F8E048}" destId="{3F5977AD-03CC-42EE-A9A7-E06A40972125}" srcOrd="0" destOrd="0" presId="urn:microsoft.com/office/officeart/2005/8/layout/list1"/>
    <dgm:cxn modelId="{AC29854A-EE82-44E3-A945-F44E14EDA69E}" type="presOf" srcId="{CA12E2A9-ADE2-4BE0-99BF-F573AAADD9BF}" destId="{5E071E02-09F8-4E0F-A8EF-8C1E35A7B758}" srcOrd="0" destOrd="1" presId="urn:microsoft.com/office/officeart/2005/8/layout/list1"/>
    <dgm:cxn modelId="{AB10D36A-638A-436F-96E7-2A60290F0351}" srcId="{0740D358-3C89-48DC-BB37-7A621B97A00D}" destId="{CA12E2A9-ADE2-4BE0-99BF-F573AAADD9BF}" srcOrd="1" destOrd="0" parTransId="{A69731AA-9108-4FF0-8EA6-82BBF11A83CB}" sibTransId="{D6A29F25-EC11-4A06-90CD-1D35378A381F}"/>
    <dgm:cxn modelId="{FA170B57-201A-4508-AFF7-082CA24EECCB}" srcId="{CACA9A79-5AF8-4771-A97D-2E245F9ADAFE}" destId="{9A5E5417-C445-4735-B166-D1230E221EAD}" srcOrd="2" destOrd="0" parTransId="{6CC06944-8F5C-4006-A5F0-3493BFBEB579}" sibTransId="{3874EF55-E0C9-4614-B93F-6EE958366256}"/>
    <dgm:cxn modelId="{FA8FE579-102A-4CB8-8F6A-8C9CF1E0BB87}" type="presOf" srcId="{B0BA34BC-DC28-4713-9004-BF48D7C56AC2}" destId="{5E071E02-09F8-4E0F-A8EF-8C1E35A7B758}" srcOrd="0" destOrd="3" presId="urn:microsoft.com/office/officeart/2005/8/layout/list1"/>
    <dgm:cxn modelId="{34BB315A-B93C-49F2-B5F3-98D1DA39F3E1}" srcId="{FA965D95-F15D-4F51-8FB2-60D591F8E048}" destId="{0740D358-3C89-48DC-BB37-7A621B97A00D}" srcOrd="1" destOrd="0" parTransId="{C6ECE62A-5D6E-46C8-8AB7-7EFF2450A8C0}" sibTransId="{0C452F49-34D2-4A78-ACD4-81466865DFA7}"/>
    <dgm:cxn modelId="{CEC9977E-8207-4187-ADB9-8A535C249D7E}" srcId="{CACA9A79-5AF8-4771-A97D-2E245F9ADAFE}" destId="{04408020-36CD-448A-9067-6C7F143326A5}" srcOrd="0" destOrd="0" parTransId="{112C1A2A-2AB3-46D3-971D-0BB3F1D81F94}" sibTransId="{3B9FE3B8-6879-48A9-9D7E-3437742345F6}"/>
    <dgm:cxn modelId="{F025578A-2DD6-4C13-9D27-983ACDCB2AD5}" srcId="{CACA9A79-5AF8-4771-A97D-2E245F9ADAFE}" destId="{570D2B9F-BB92-4A3F-9500-3D42504B2BCC}" srcOrd="1" destOrd="0" parTransId="{E584D8C0-A0A1-4E62-90D6-649A7FAABD66}" sibTransId="{BD4E8F97-B81C-44BF-97E4-FE9B6A13AE42}"/>
    <dgm:cxn modelId="{6464689B-4A30-408F-95A4-98494A2712B3}" type="presOf" srcId="{B7AB59DB-ED8F-41A9-B780-544AC9375DBA}" destId="{5E071E02-09F8-4E0F-A8EF-8C1E35A7B758}" srcOrd="0" destOrd="4" presId="urn:microsoft.com/office/officeart/2005/8/layout/list1"/>
    <dgm:cxn modelId="{4522C9A1-63D8-47CD-A0F5-837BD1141A2E}" srcId="{0740D358-3C89-48DC-BB37-7A621B97A00D}" destId="{B7AB59DB-ED8F-41A9-B780-544AC9375DBA}" srcOrd="2" destOrd="0" parTransId="{54428F20-61C1-40EB-85F4-9BF3D4EC08C4}" sibTransId="{1BD12E53-A315-4C37-8577-17043A10EF3C}"/>
    <dgm:cxn modelId="{98C702A5-EB5A-400B-A9A8-5CADB5F88526}" srcId="{CA12E2A9-ADE2-4BE0-99BF-F573AAADD9BF}" destId="{308B5F71-0B34-4F8D-BC76-A225578ADEF1}" srcOrd="0" destOrd="0" parTransId="{712E9B63-C527-4D11-AD8F-A7C1F0D97A02}" sibTransId="{BF6B992F-0626-4EBA-911A-7DBA6CDD81CD}"/>
    <dgm:cxn modelId="{45908CAE-B41A-42A7-8E1F-BEBCF5A24A6F}" type="presOf" srcId="{570D2B9F-BB92-4A3F-9500-3D42504B2BCC}" destId="{A9080BE6-6FFE-4E40-ABFA-FBEF0A692F9D}" srcOrd="0" destOrd="1" presId="urn:microsoft.com/office/officeart/2005/8/layout/list1"/>
    <dgm:cxn modelId="{FB66D4BF-F059-4830-815A-1F45B7A2BB1F}" type="presOf" srcId="{0740D358-3C89-48DC-BB37-7A621B97A00D}" destId="{68631C46-3EDC-41A8-B9FF-E26793AF2B24}" srcOrd="1" destOrd="0" presId="urn:microsoft.com/office/officeart/2005/8/layout/list1"/>
    <dgm:cxn modelId="{F88E6EC8-9B12-420A-A8C1-70562242E750}" type="presOf" srcId="{CACA9A79-5AF8-4771-A97D-2E245F9ADAFE}" destId="{5D28013B-E91B-4716-9340-45BFEC31D0B6}" srcOrd="0" destOrd="0" presId="urn:microsoft.com/office/officeart/2005/8/layout/list1"/>
    <dgm:cxn modelId="{AE91E0D5-DC71-42B9-98F3-FF9FA3A7E77D}" srcId="{CA12E2A9-ADE2-4BE0-99BF-F573AAADD9BF}" destId="{B0BA34BC-DC28-4713-9004-BF48D7C56AC2}" srcOrd="1" destOrd="0" parTransId="{F6240DC9-3465-4A81-A408-68F93B526AE5}" sibTransId="{B651AB3F-44B0-44B8-B00F-D86AC8C9AF62}"/>
    <dgm:cxn modelId="{2CF385E0-C4D9-4CF9-9B03-80C683690BED}" type="presOf" srcId="{CACA9A79-5AF8-4771-A97D-2E245F9ADAFE}" destId="{FCA3DB30-E1D7-4601-A567-4A686075BA4C}" srcOrd="1" destOrd="0" presId="urn:microsoft.com/office/officeart/2005/8/layout/list1"/>
    <dgm:cxn modelId="{A1C40AED-CB6D-4DA4-A0BF-59F2206189F5}" type="presOf" srcId="{929394B3-C213-4D3A-B768-CFA31716AFF6}" destId="{5E071E02-09F8-4E0F-A8EF-8C1E35A7B758}" srcOrd="0" destOrd="0" presId="urn:microsoft.com/office/officeart/2005/8/layout/list1"/>
    <dgm:cxn modelId="{37A496ED-7369-49EC-BE5E-F2FF2FE0511C}" type="presOf" srcId="{0740D358-3C89-48DC-BB37-7A621B97A00D}" destId="{8EF41CEE-73F2-485A-8AE5-7FA7F7A955E7}" srcOrd="0" destOrd="0" presId="urn:microsoft.com/office/officeart/2005/8/layout/list1"/>
    <dgm:cxn modelId="{74940DF4-5A2F-40F0-AE52-8D600501165B}" type="presOf" srcId="{308B5F71-0B34-4F8D-BC76-A225578ADEF1}" destId="{5E071E02-09F8-4E0F-A8EF-8C1E35A7B758}" srcOrd="0" destOrd="2" presId="urn:microsoft.com/office/officeart/2005/8/layout/list1"/>
    <dgm:cxn modelId="{985D51F4-7273-4E8F-BDDC-5E6BF3E83D3E}" type="presOf" srcId="{CB40EEAE-DB46-45AB-BAE6-81CC68827C00}" destId="{5E071E02-09F8-4E0F-A8EF-8C1E35A7B758}" srcOrd="0" destOrd="5" presId="urn:microsoft.com/office/officeart/2005/8/layout/list1"/>
    <dgm:cxn modelId="{02D883F6-35CF-4530-9456-D9DB1C7E11CC}" srcId="{0740D358-3C89-48DC-BB37-7A621B97A00D}" destId="{CB40EEAE-DB46-45AB-BAE6-81CC68827C00}" srcOrd="3" destOrd="0" parTransId="{11710754-D800-4D3C-A0DE-3D47CBB902E9}" sibTransId="{E98EC078-B7B3-4533-A1EB-7142C429E142}"/>
    <dgm:cxn modelId="{94B65AFC-76A9-4F93-8790-11CDDCF3E455}" srcId="{0740D358-3C89-48DC-BB37-7A621B97A00D}" destId="{929394B3-C213-4D3A-B768-CFA31716AFF6}" srcOrd="0" destOrd="0" parTransId="{1F77D132-C13A-4F27-8035-FBEAF0BF5573}" sibTransId="{CD74C299-7C90-4724-88FA-D3E80A448F25}"/>
    <dgm:cxn modelId="{289D14CD-7D99-42BB-9662-B590B0FEC70D}" type="presParOf" srcId="{3F5977AD-03CC-42EE-A9A7-E06A40972125}" destId="{5132FB90-2AB2-418C-B207-9DF6139D48B1}" srcOrd="0" destOrd="0" presId="urn:microsoft.com/office/officeart/2005/8/layout/list1"/>
    <dgm:cxn modelId="{7DBC359B-B4F7-4BEC-8AE8-70091B8D069B}" type="presParOf" srcId="{5132FB90-2AB2-418C-B207-9DF6139D48B1}" destId="{5D28013B-E91B-4716-9340-45BFEC31D0B6}" srcOrd="0" destOrd="0" presId="urn:microsoft.com/office/officeart/2005/8/layout/list1"/>
    <dgm:cxn modelId="{E3A3DA0C-56FA-4923-9AF6-E4B73D50B134}" type="presParOf" srcId="{5132FB90-2AB2-418C-B207-9DF6139D48B1}" destId="{FCA3DB30-E1D7-4601-A567-4A686075BA4C}" srcOrd="1" destOrd="0" presId="urn:microsoft.com/office/officeart/2005/8/layout/list1"/>
    <dgm:cxn modelId="{9F7D973E-6E18-4AC6-9B51-14F17112F2D0}" type="presParOf" srcId="{3F5977AD-03CC-42EE-A9A7-E06A40972125}" destId="{3C26BFA1-1AB6-4962-B643-4D5E3BBD0254}" srcOrd="1" destOrd="0" presId="urn:microsoft.com/office/officeart/2005/8/layout/list1"/>
    <dgm:cxn modelId="{DEAB9E59-FBF9-4B26-B9BF-5B3CA2D2A867}" type="presParOf" srcId="{3F5977AD-03CC-42EE-A9A7-E06A40972125}" destId="{A9080BE6-6FFE-4E40-ABFA-FBEF0A692F9D}" srcOrd="2" destOrd="0" presId="urn:microsoft.com/office/officeart/2005/8/layout/list1"/>
    <dgm:cxn modelId="{901AF5BB-B2D7-4D66-8653-DEB21E705907}" type="presParOf" srcId="{3F5977AD-03CC-42EE-A9A7-E06A40972125}" destId="{B197941C-8690-473B-AC47-0BE443DE40DF}" srcOrd="3" destOrd="0" presId="urn:microsoft.com/office/officeart/2005/8/layout/list1"/>
    <dgm:cxn modelId="{F651D927-172A-49D4-87B8-2F8E9DF4BAF8}" type="presParOf" srcId="{3F5977AD-03CC-42EE-A9A7-E06A40972125}" destId="{2DC9C07D-A177-40EB-970B-A7D0E37A5719}" srcOrd="4" destOrd="0" presId="urn:microsoft.com/office/officeart/2005/8/layout/list1"/>
    <dgm:cxn modelId="{8C43DDE9-04FE-46E5-A22B-A8B544415CC3}" type="presParOf" srcId="{2DC9C07D-A177-40EB-970B-A7D0E37A5719}" destId="{8EF41CEE-73F2-485A-8AE5-7FA7F7A955E7}" srcOrd="0" destOrd="0" presId="urn:microsoft.com/office/officeart/2005/8/layout/list1"/>
    <dgm:cxn modelId="{CA2FECA3-945E-4495-A3F0-5FAD9584D750}" type="presParOf" srcId="{2DC9C07D-A177-40EB-970B-A7D0E37A5719}" destId="{68631C46-3EDC-41A8-B9FF-E26793AF2B24}" srcOrd="1" destOrd="0" presId="urn:microsoft.com/office/officeart/2005/8/layout/list1"/>
    <dgm:cxn modelId="{FBD15FF2-2D68-4A32-ABE9-0C16B31CA64A}" type="presParOf" srcId="{3F5977AD-03CC-42EE-A9A7-E06A40972125}" destId="{FFDF39B6-43FD-45C6-92F9-FA98DA790AED}" srcOrd="5" destOrd="0" presId="urn:microsoft.com/office/officeart/2005/8/layout/list1"/>
    <dgm:cxn modelId="{1183E7A5-EDB9-45B5-BB92-02751F523DF3}" type="presParOf" srcId="{3F5977AD-03CC-42EE-A9A7-E06A40972125}" destId="{5E071E02-09F8-4E0F-A8EF-8C1E35A7B75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0BE6-6FFE-4E40-ABFA-FBEF0A692F9D}">
      <dsp:nvSpPr>
        <dsp:cNvPr id="0" name=""/>
        <dsp:cNvSpPr/>
      </dsp:nvSpPr>
      <dsp:spPr>
        <a:xfrm>
          <a:off x="0" y="8884"/>
          <a:ext cx="6472733" cy="2419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2356" tIns="1332992" rIns="50235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What is Python</a:t>
          </a:r>
          <a:endParaRPr lang="en-GB" sz="2000" kern="1200" dirty="0"/>
        </a:p>
        <a:p>
          <a:pPr marL="228600" lvl="1" indent="-228600" algn="l" defTabSz="889000">
            <a:lnSpc>
              <a:spcPct val="90000"/>
            </a:lnSpc>
            <a:spcBef>
              <a:spcPct val="0"/>
            </a:spcBef>
            <a:spcAft>
              <a:spcPct val="15000"/>
            </a:spcAft>
            <a:buChar char="•"/>
          </a:pPr>
          <a:r>
            <a:rPr lang="en-US" sz="2000" kern="1200" dirty="0"/>
            <a:t>Why Python for Sustainable Energy Management?</a:t>
          </a:r>
          <a:endParaRPr lang="en-GB" sz="2000" kern="1200" dirty="0"/>
        </a:p>
        <a:p>
          <a:pPr marL="228600" lvl="1" indent="-228600" algn="l" defTabSz="889000">
            <a:lnSpc>
              <a:spcPct val="90000"/>
            </a:lnSpc>
            <a:spcBef>
              <a:spcPct val="0"/>
            </a:spcBef>
            <a:spcAft>
              <a:spcPct val="15000"/>
            </a:spcAft>
            <a:buChar char="•"/>
          </a:pPr>
          <a:r>
            <a:rPr lang="en-US" sz="2000" kern="1200" dirty="0"/>
            <a:t>Python in the Sustainable Energy Industry</a:t>
          </a:r>
          <a:endParaRPr lang="en-GB" sz="2000" kern="1200" dirty="0"/>
        </a:p>
      </dsp:txBody>
      <dsp:txXfrm>
        <a:off x="0" y="8884"/>
        <a:ext cx="6472733" cy="2419200"/>
      </dsp:txXfrm>
    </dsp:sp>
    <dsp:sp modelId="{FCA3DB30-E1D7-4601-A567-4A686075BA4C}">
      <dsp:nvSpPr>
        <dsp:cNvPr id="0" name=""/>
        <dsp:cNvSpPr/>
      </dsp:nvSpPr>
      <dsp:spPr>
        <a:xfrm>
          <a:off x="316051" y="493484"/>
          <a:ext cx="6156422" cy="460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258" tIns="0" rIns="171258" bIns="0" numCol="1" spcCol="1270" anchor="ctr" anchorCtr="0">
          <a:noAutofit/>
        </a:bodyPr>
        <a:lstStyle/>
        <a:p>
          <a:pPr marL="0" lvl="0" indent="0" algn="ctr" defTabSz="1066800">
            <a:lnSpc>
              <a:spcPct val="90000"/>
            </a:lnSpc>
            <a:spcBef>
              <a:spcPct val="0"/>
            </a:spcBef>
            <a:spcAft>
              <a:spcPct val="35000"/>
            </a:spcAft>
            <a:buNone/>
          </a:pPr>
          <a:r>
            <a:rPr lang="en-US" sz="2400" b="1" kern="1200" dirty="0"/>
            <a:t>Introduction to Python</a:t>
          </a:r>
          <a:endParaRPr lang="en-GB" sz="2400" b="1" kern="1200" dirty="0"/>
        </a:p>
      </dsp:txBody>
      <dsp:txXfrm>
        <a:off x="338508" y="515941"/>
        <a:ext cx="6111508" cy="415125"/>
      </dsp:txXfrm>
    </dsp:sp>
    <dsp:sp modelId="{5E071E02-09F8-4E0F-A8EF-8C1E35A7B758}">
      <dsp:nvSpPr>
        <dsp:cNvPr id="0" name=""/>
        <dsp:cNvSpPr/>
      </dsp:nvSpPr>
      <dsp:spPr>
        <a:xfrm>
          <a:off x="0" y="2323733"/>
          <a:ext cx="6472733" cy="3427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2356" tIns="1332992" rIns="502356" bIns="142240" numCol="1" spcCol="1270" anchor="t" anchorCtr="0">
          <a:noAutofit/>
        </a:bodyPr>
        <a:lstStyle/>
        <a:p>
          <a:pPr marL="228600" lvl="1" indent="-228600" algn="l" defTabSz="889000">
            <a:lnSpc>
              <a:spcPct val="90000"/>
            </a:lnSpc>
            <a:spcBef>
              <a:spcPct val="0"/>
            </a:spcBef>
            <a:spcAft>
              <a:spcPct val="15000"/>
            </a:spcAft>
            <a:buChar char="•"/>
          </a:pPr>
          <a:r>
            <a:rPr lang="en-GB" sz="2000" b="0" i="0" u="none" kern="1200" dirty="0"/>
            <a:t>Python Installation</a:t>
          </a:r>
          <a:endParaRPr lang="en-GB" sz="2000" b="0" kern="1200" dirty="0"/>
        </a:p>
        <a:p>
          <a:pPr marL="228600" lvl="1" indent="-228600" algn="l" defTabSz="889000">
            <a:lnSpc>
              <a:spcPct val="90000"/>
            </a:lnSpc>
            <a:spcBef>
              <a:spcPct val="0"/>
            </a:spcBef>
            <a:spcAft>
              <a:spcPct val="15000"/>
            </a:spcAft>
            <a:buChar char="•"/>
          </a:pPr>
          <a:r>
            <a:rPr lang="en-GB" sz="2000" b="0" i="0" u="none" kern="1200" dirty="0"/>
            <a:t>Jupyter Notebook Installation</a:t>
          </a:r>
          <a:endParaRPr lang="en-GB" sz="2000" b="0" kern="1200" dirty="0"/>
        </a:p>
        <a:p>
          <a:pPr marL="457200" lvl="2" indent="-228600" algn="l" defTabSz="889000">
            <a:lnSpc>
              <a:spcPct val="90000"/>
            </a:lnSpc>
            <a:spcBef>
              <a:spcPct val="0"/>
            </a:spcBef>
            <a:spcAft>
              <a:spcPct val="15000"/>
            </a:spcAft>
            <a:buChar char="•"/>
          </a:pPr>
          <a:r>
            <a:rPr lang="en-US" sz="2000" b="0" kern="1200" dirty="0"/>
            <a:t>On an NTU Laptop</a:t>
          </a:r>
          <a:endParaRPr lang="en-GB" sz="2000" b="0" kern="1200" dirty="0"/>
        </a:p>
        <a:p>
          <a:pPr marL="457200" lvl="2" indent="-228600" algn="l" defTabSz="889000">
            <a:lnSpc>
              <a:spcPct val="90000"/>
            </a:lnSpc>
            <a:spcBef>
              <a:spcPct val="0"/>
            </a:spcBef>
            <a:spcAft>
              <a:spcPct val="15000"/>
            </a:spcAft>
            <a:buChar char="•"/>
          </a:pPr>
          <a:r>
            <a:rPr lang="en-US" sz="2000" b="0" kern="1200" dirty="0"/>
            <a:t>On your Own Laptop</a:t>
          </a:r>
          <a:endParaRPr lang="en-GB" sz="2000" b="0" kern="1200" dirty="0"/>
        </a:p>
        <a:p>
          <a:pPr marL="228600" lvl="1" indent="-228600" algn="l" defTabSz="889000">
            <a:lnSpc>
              <a:spcPct val="90000"/>
            </a:lnSpc>
            <a:spcBef>
              <a:spcPct val="0"/>
            </a:spcBef>
            <a:spcAft>
              <a:spcPct val="15000"/>
            </a:spcAft>
            <a:buChar char="•"/>
          </a:pPr>
          <a:r>
            <a:rPr lang="en-US" sz="2000" b="0" kern="1200" dirty="0"/>
            <a:t>Python Learning Resources</a:t>
          </a:r>
          <a:endParaRPr lang="en-GB" sz="2000" b="0" kern="1200" dirty="0"/>
        </a:p>
        <a:p>
          <a:pPr marL="228600" lvl="1" indent="-228600" algn="l" defTabSz="889000">
            <a:lnSpc>
              <a:spcPct val="90000"/>
            </a:lnSpc>
            <a:spcBef>
              <a:spcPct val="0"/>
            </a:spcBef>
            <a:spcAft>
              <a:spcPct val="15000"/>
            </a:spcAft>
            <a:buChar char="•"/>
          </a:pPr>
          <a:r>
            <a:rPr lang="en-GB" sz="2000" b="0" i="0" u="none" kern="1200" dirty="0"/>
            <a:t>Python Basics</a:t>
          </a:r>
          <a:endParaRPr lang="en-GB" sz="2000" b="0" kern="1200" dirty="0"/>
        </a:p>
      </dsp:txBody>
      <dsp:txXfrm>
        <a:off x="0" y="2323733"/>
        <a:ext cx="6472733" cy="3427200"/>
      </dsp:txXfrm>
    </dsp:sp>
    <dsp:sp modelId="{68631C46-3EDC-41A8-B9FF-E26793AF2B24}">
      <dsp:nvSpPr>
        <dsp:cNvPr id="0" name=""/>
        <dsp:cNvSpPr/>
      </dsp:nvSpPr>
      <dsp:spPr>
        <a:xfrm>
          <a:off x="308150" y="2773684"/>
          <a:ext cx="6162996" cy="49468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258" tIns="0" rIns="171258"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Getting Started with Python</a:t>
          </a:r>
          <a:endParaRPr lang="en-GB" sz="2400" kern="1200" dirty="0"/>
        </a:p>
      </dsp:txBody>
      <dsp:txXfrm>
        <a:off x="332299" y="2797833"/>
        <a:ext cx="6114698" cy="4463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335C8-6AE2-4A07-8781-293DB8233FBD}" type="datetimeFigureOut">
              <a:rPr lang="en-GB" smtClean="0"/>
              <a:t>18/01/2024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E51F7-F98A-418F-959B-DEC439D0178D}" type="slidenum">
              <a:rPr lang="en-GB" smtClean="0"/>
              <a:t>‹#›</a:t>
            </a:fld>
            <a:endParaRPr lang="en-GB"/>
          </a:p>
        </p:txBody>
      </p:sp>
    </p:spTree>
    <p:extLst>
      <p:ext uri="{BB962C8B-B14F-4D97-AF65-F5344CB8AC3E}">
        <p14:creationId xmlns:p14="http://schemas.microsoft.com/office/powerpoint/2010/main" val="167629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3258-B2DD-8477-86BC-13DCDC5AC2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F21447-FBFF-7F9F-B758-BFC03B184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501B11-1DED-6C02-65EF-31EBE6655BCF}"/>
              </a:ext>
            </a:extLst>
          </p:cNvPr>
          <p:cNvSpPr>
            <a:spLocks noGrp="1"/>
          </p:cNvSpPr>
          <p:nvPr>
            <p:ph type="dt" sz="half" idx="10"/>
          </p:nvPr>
        </p:nvSpPr>
        <p:spPr/>
        <p:txBody>
          <a:bodyPr/>
          <a:lstStyle/>
          <a:p>
            <a:fld id="{C5446733-B573-4008-AD4A-A7F16EF066B0}" type="datetime1">
              <a:rPr lang="en-GB" smtClean="0"/>
              <a:t>18/01/2024</a:t>
            </a:fld>
            <a:endParaRPr lang="en-GB"/>
          </a:p>
        </p:txBody>
      </p:sp>
      <p:sp>
        <p:nvSpPr>
          <p:cNvPr id="5" name="Footer Placeholder 4">
            <a:extLst>
              <a:ext uri="{FF2B5EF4-FFF2-40B4-BE49-F238E27FC236}">
                <a16:creationId xmlns:a16="http://schemas.microsoft.com/office/drawing/2014/main" id="{5BBC1EA0-D41C-AF45-DA20-F309A2B05C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6D3AB3-ACEA-DB65-D696-710729129E0E}"/>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45208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3D5C-B295-0AE3-A656-45DBFD43DE1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755706-F82E-95D3-197B-0716204BE0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C45530-2764-0ADD-694A-ECF85D0D8B88}"/>
              </a:ext>
            </a:extLst>
          </p:cNvPr>
          <p:cNvSpPr>
            <a:spLocks noGrp="1"/>
          </p:cNvSpPr>
          <p:nvPr>
            <p:ph type="dt" sz="half" idx="10"/>
          </p:nvPr>
        </p:nvSpPr>
        <p:spPr/>
        <p:txBody>
          <a:bodyPr/>
          <a:lstStyle/>
          <a:p>
            <a:fld id="{9F8C124A-4DC1-47CB-87ED-737FA92061DC}" type="datetime1">
              <a:rPr lang="en-GB" smtClean="0"/>
              <a:t>18/01/2024</a:t>
            </a:fld>
            <a:endParaRPr lang="en-GB"/>
          </a:p>
        </p:txBody>
      </p:sp>
      <p:sp>
        <p:nvSpPr>
          <p:cNvPr id="5" name="Footer Placeholder 4">
            <a:extLst>
              <a:ext uri="{FF2B5EF4-FFF2-40B4-BE49-F238E27FC236}">
                <a16:creationId xmlns:a16="http://schemas.microsoft.com/office/drawing/2014/main" id="{B1A97839-132B-1ADD-2A2A-42770C3DD8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5F68A-FEBF-45E1-B063-1D94C1DAB907}"/>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46630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6E86A1-3E78-B91C-FD7E-92080EA4DC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B701EB-734D-E74B-E55F-32A836890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32863-F182-B4E8-1F88-EED98625D650}"/>
              </a:ext>
            </a:extLst>
          </p:cNvPr>
          <p:cNvSpPr>
            <a:spLocks noGrp="1"/>
          </p:cNvSpPr>
          <p:nvPr>
            <p:ph type="dt" sz="half" idx="10"/>
          </p:nvPr>
        </p:nvSpPr>
        <p:spPr/>
        <p:txBody>
          <a:bodyPr/>
          <a:lstStyle/>
          <a:p>
            <a:fld id="{20C9CEBC-392A-4D41-BB1F-59CABB1C494F}" type="datetime1">
              <a:rPr lang="en-GB" smtClean="0"/>
              <a:t>18/01/2024</a:t>
            </a:fld>
            <a:endParaRPr lang="en-GB"/>
          </a:p>
        </p:txBody>
      </p:sp>
      <p:sp>
        <p:nvSpPr>
          <p:cNvPr id="5" name="Footer Placeholder 4">
            <a:extLst>
              <a:ext uri="{FF2B5EF4-FFF2-40B4-BE49-F238E27FC236}">
                <a16:creationId xmlns:a16="http://schemas.microsoft.com/office/drawing/2014/main" id="{F43A6007-E824-D274-4A45-F7F3D487E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B3ABB-40B8-4FDD-DB30-CDDB0C60ADD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14119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CC3E-2065-7BD6-E078-3CDCACF615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C52E09-37C8-5FBE-92CA-52E4A5401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83649F-AD2C-D4F5-8CBD-1249A67092AB}"/>
              </a:ext>
            </a:extLst>
          </p:cNvPr>
          <p:cNvSpPr>
            <a:spLocks noGrp="1"/>
          </p:cNvSpPr>
          <p:nvPr>
            <p:ph type="dt" sz="half" idx="10"/>
          </p:nvPr>
        </p:nvSpPr>
        <p:spPr/>
        <p:txBody>
          <a:bodyPr/>
          <a:lstStyle/>
          <a:p>
            <a:fld id="{495B296F-9253-471F-8A74-F5AB47601C88}" type="datetime1">
              <a:rPr lang="en-GB" smtClean="0"/>
              <a:t>18/01/2024</a:t>
            </a:fld>
            <a:endParaRPr lang="en-GB"/>
          </a:p>
        </p:txBody>
      </p:sp>
      <p:sp>
        <p:nvSpPr>
          <p:cNvPr id="5" name="Footer Placeholder 4">
            <a:extLst>
              <a:ext uri="{FF2B5EF4-FFF2-40B4-BE49-F238E27FC236}">
                <a16:creationId xmlns:a16="http://schemas.microsoft.com/office/drawing/2014/main" id="{3AA6D12D-5387-1421-2D18-60EC77C6D7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4D393-0FF6-3ECC-D38D-3AACB301D7ED}"/>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14795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1AD9-F205-D9E9-781E-01C132A67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557705-E3E3-1B71-8861-6920793FD3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3B16-7C33-6021-2DAB-BD0B84DC1364}"/>
              </a:ext>
            </a:extLst>
          </p:cNvPr>
          <p:cNvSpPr>
            <a:spLocks noGrp="1"/>
          </p:cNvSpPr>
          <p:nvPr>
            <p:ph type="dt" sz="half" idx="10"/>
          </p:nvPr>
        </p:nvSpPr>
        <p:spPr/>
        <p:txBody>
          <a:bodyPr/>
          <a:lstStyle/>
          <a:p>
            <a:fld id="{7B7DF1C3-5833-48AA-AD49-A9172DC358F3}" type="datetime1">
              <a:rPr lang="en-GB" smtClean="0"/>
              <a:t>18/01/2024</a:t>
            </a:fld>
            <a:endParaRPr lang="en-GB"/>
          </a:p>
        </p:txBody>
      </p:sp>
      <p:sp>
        <p:nvSpPr>
          <p:cNvPr id="5" name="Footer Placeholder 4">
            <a:extLst>
              <a:ext uri="{FF2B5EF4-FFF2-40B4-BE49-F238E27FC236}">
                <a16:creationId xmlns:a16="http://schemas.microsoft.com/office/drawing/2014/main" id="{1B9FDA25-E67A-25C6-5B37-740D37C142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A05D54-CCDD-B167-C0B5-7AA25F1890D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939655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051-0A3F-FAF6-8824-CB767BBF37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8B75EA-CB68-7230-2746-BD28CEBA53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B48E75-BD70-3783-17E3-ED73ED769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48707F7-5F55-F686-691E-B1F0931BB9F7}"/>
              </a:ext>
            </a:extLst>
          </p:cNvPr>
          <p:cNvSpPr>
            <a:spLocks noGrp="1"/>
          </p:cNvSpPr>
          <p:nvPr>
            <p:ph type="dt" sz="half" idx="10"/>
          </p:nvPr>
        </p:nvSpPr>
        <p:spPr/>
        <p:txBody>
          <a:bodyPr/>
          <a:lstStyle/>
          <a:p>
            <a:fld id="{BD023CA3-F989-4CF4-BF49-C46A1AED119C}" type="datetime1">
              <a:rPr lang="en-GB" smtClean="0"/>
              <a:t>18/01/2024</a:t>
            </a:fld>
            <a:endParaRPr lang="en-GB"/>
          </a:p>
        </p:txBody>
      </p:sp>
      <p:sp>
        <p:nvSpPr>
          <p:cNvPr id="6" name="Footer Placeholder 5">
            <a:extLst>
              <a:ext uri="{FF2B5EF4-FFF2-40B4-BE49-F238E27FC236}">
                <a16:creationId xmlns:a16="http://schemas.microsoft.com/office/drawing/2014/main" id="{2E2BF87A-0BFA-0EAD-4765-4D931D71E5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4E320F-95BD-E0DD-51CE-893C99EC6CC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31779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F74E-FC71-2D94-E8B1-173A832522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A0D049-2B38-D6DB-AEEF-C3AF12649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3C6BD-6C50-7B31-5624-D441F2840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510A86-D205-D6CD-4D6E-2BA451268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F69023-0E81-74AD-A15A-7CFEF39A4C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A1E355-7BA5-D7EE-920E-A4FA8EF94F32}"/>
              </a:ext>
            </a:extLst>
          </p:cNvPr>
          <p:cNvSpPr>
            <a:spLocks noGrp="1"/>
          </p:cNvSpPr>
          <p:nvPr>
            <p:ph type="dt" sz="half" idx="10"/>
          </p:nvPr>
        </p:nvSpPr>
        <p:spPr/>
        <p:txBody>
          <a:bodyPr/>
          <a:lstStyle/>
          <a:p>
            <a:fld id="{B66134FC-DA83-46C6-BDB2-CEDAE0453A59}" type="datetime1">
              <a:rPr lang="en-GB" smtClean="0"/>
              <a:t>18/01/2024</a:t>
            </a:fld>
            <a:endParaRPr lang="en-GB"/>
          </a:p>
        </p:txBody>
      </p:sp>
      <p:sp>
        <p:nvSpPr>
          <p:cNvPr id="8" name="Footer Placeholder 7">
            <a:extLst>
              <a:ext uri="{FF2B5EF4-FFF2-40B4-BE49-F238E27FC236}">
                <a16:creationId xmlns:a16="http://schemas.microsoft.com/office/drawing/2014/main" id="{D7B93CA9-086B-387C-0252-DFDA9D6172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F3DB51-042A-EC57-C8A8-DBAB71174C4A}"/>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95248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9002-7D53-08CC-36B5-FF12A65BBF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3B1E0C-57C3-BAEC-AB26-4B248EB820CF}"/>
              </a:ext>
            </a:extLst>
          </p:cNvPr>
          <p:cNvSpPr>
            <a:spLocks noGrp="1"/>
          </p:cNvSpPr>
          <p:nvPr>
            <p:ph type="dt" sz="half" idx="10"/>
          </p:nvPr>
        </p:nvSpPr>
        <p:spPr/>
        <p:txBody>
          <a:bodyPr/>
          <a:lstStyle/>
          <a:p>
            <a:fld id="{E8146C4A-C16B-4570-A429-47B6F0232EA8}" type="datetime1">
              <a:rPr lang="en-GB" smtClean="0"/>
              <a:t>18/01/2024</a:t>
            </a:fld>
            <a:endParaRPr lang="en-GB"/>
          </a:p>
        </p:txBody>
      </p:sp>
      <p:sp>
        <p:nvSpPr>
          <p:cNvPr id="4" name="Footer Placeholder 3">
            <a:extLst>
              <a:ext uri="{FF2B5EF4-FFF2-40B4-BE49-F238E27FC236}">
                <a16:creationId xmlns:a16="http://schemas.microsoft.com/office/drawing/2014/main" id="{79035B38-E58A-D66C-089A-7BAA39656E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BB3C22E-27A7-D101-F8F9-54816AF26898}"/>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82984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E7D01-C616-A4A6-788B-D381DB84B993}"/>
              </a:ext>
            </a:extLst>
          </p:cNvPr>
          <p:cNvSpPr>
            <a:spLocks noGrp="1"/>
          </p:cNvSpPr>
          <p:nvPr>
            <p:ph type="dt" sz="half" idx="10"/>
          </p:nvPr>
        </p:nvSpPr>
        <p:spPr/>
        <p:txBody>
          <a:bodyPr/>
          <a:lstStyle/>
          <a:p>
            <a:fld id="{257A682E-BC77-47BC-BA7A-111591797F67}" type="datetime1">
              <a:rPr lang="en-GB" smtClean="0"/>
              <a:t>18/01/2024</a:t>
            </a:fld>
            <a:endParaRPr lang="en-GB"/>
          </a:p>
        </p:txBody>
      </p:sp>
      <p:sp>
        <p:nvSpPr>
          <p:cNvPr id="3" name="Footer Placeholder 2">
            <a:extLst>
              <a:ext uri="{FF2B5EF4-FFF2-40B4-BE49-F238E27FC236}">
                <a16:creationId xmlns:a16="http://schemas.microsoft.com/office/drawing/2014/main" id="{A9ACFE44-A93D-D100-67E9-4069F54F2BC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B49C8A0-B31E-6C1D-5606-2D2DD9F708A3}"/>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46394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C661-8D5B-66FD-A00F-64763594B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174D914-0988-88A5-BDEF-46D279791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F7E397D-5B5C-B9AD-594B-500A29CA3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67123-65C1-7007-72A6-4C686AE78481}"/>
              </a:ext>
            </a:extLst>
          </p:cNvPr>
          <p:cNvSpPr>
            <a:spLocks noGrp="1"/>
          </p:cNvSpPr>
          <p:nvPr>
            <p:ph type="dt" sz="half" idx="10"/>
          </p:nvPr>
        </p:nvSpPr>
        <p:spPr/>
        <p:txBody>
          <a:bodyPr/>
          <a:lstStyle/>
          <a:p>
            <a:fld id="{2283F18E-3DD2-42C8-BACA-289B95945B46}" type="datetime1">
              <a:rPr lang="en-GB" smtClean="0"/>
              <a:t>18/01/2024</a:t>
            </a:fld>
            <a:endParaRPr lang="en-GB"/>
          </a:p>
        </p:txBody>
      </p:sp>
      <p:sp>
        <p:nvSpPr>
          <p:cNvPr id="6" name="Footer Placeholder 5">
            <a:extLst>
              <a:ext uri="{FF2B5EF4-FFF2-40B4-BE49-F238E27FC236}">
                <a16:creationId xmlns:a16="http://schemas.microsoft.com/office/drawing/2014/main" id="{CA057008-8631-3943-6671-FC6A42957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90362-7959-3E74-9BEF-46FA65771D54}"/>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365082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6CF1-826B-FE2A-E5C7-35301C57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DAF82F5-68C0-D7FE-B5FD-3FDC3B6F5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F847EE6-146B-34DE-FCE3-85CAD1DD9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27CAE-30E5-DD99-5729-299D4D39F7D4}"/>
              </a:ext>
            </a:extLst>
          </p:cNvPr>
          <p:cNvSpPr>
            <a:spLocks noGrp="1"/>
          </p:cNvSpPr>
          <p:nvPr>
            <p:ph type="dt" sz="half" idx="10"/>
          </p:nvPr>
        </p:nvSpPr>
        <p:spPr/>
        <p:txBody>
          <a:bodyPr/>
          <a:lstStyle/>
          <a:p>
            <a:fld id="{11BD92B1-B3CE-4F23-B828-EA9900B23E15}" type="datetime1">
              <a:rPr lang="en-GB" smtClean="0"/>
              <a:t>18/01/2024</a:t>
            </a:fld>
            <a:endParaRPr lang="en-GB"/>
          </a:p>
        </p:txBody>
      </p:sp>
      <p:sp>
        <p:nvSpPr>
          <p:cNvPr id="6" name="Footer Placeholder 5">
            <a:extLst>
              <a:ext uri="{FF2B5EF4-FFF2-40B4-BE49-F238E27FC236}">
                <a16:creationId xmlns:a16="http://schemas.microsoft.com/office/drawing/2014/main" id="{41011584-201C-1342-212C-F945DC8DDE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FAE672-A089-FA5C-DE2E-6BB3E19E4B13}"/>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46382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DF2EC-7550-20B4-491F-538776B15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D13403-5D68-ECE3-F9C6-59521AAF1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D34764-2A8B-71DC-E340-6D571C5265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89B644-9AF5-46B8-91DA-42B156F38745}" type="datetime1">
              <a:rPr lang="en-GB" smtClean="0"/>
              <a:t>18/01/2024</a:t>
            </a:fld>
            <a:endParaRPr lang="en-GB"/>
          </a:p>
        </p:txBody>
      </p:sp>
      <p:sp>
        <p:nvSpPr>
          <p:cNvPr id="5" name="Footer Placeholder 4">
            <a:extLst>
              <a:ext uri="{FF2B5EF4-FFF2-40B4-BE49-F238E27FC236}">
                <a16:creationId xmlns:a16="http://schemas.microsoft.com/office/drawing/2014/main" id="{727AB754-AE5D-A9D5-A020-1C199CB0C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D57E45-54E3-AEC0-DEEF-5699AE2D8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66E5C-E3A6-4BE6-A792-264DF0B99991}" type="slidenum">
              <a:rPr lang="en-GB" smtClean="0"/>
              <a:t>‹#›</a:t>
            </a:fld>
            <a:endParaRPr lang="en-GB"/>
          </a:p>
        </p:txBody>
      </p:sp>
    </p:spTree>
    <p:extLst>
      <p:ext uri="{BB962C8B-B14F-4D97-AF65-F5344CB8AC3E}">
        <p14:creationId xmlns:p14="http://schemas.microsoft.com/office/powerpoint/2010/main" val="335652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op-en/Raspberry-Pi-Energi-Meter-Monitor" TargetMode="External"/><Relationship Id="rId3" Type="http://schemas.openxmlformats.org/officeDocument/2006/relationships/image" Target="../media/image6.png"/><Relationship Id="rId7" Type="http://schemas.openxmlformats.org/officeDocument/2006/relationships/hyperlink" Target="https://www.ul.com/software/homer-microgrid-and-hybrid-power-modeling-software"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wind-python/windpowerlib/tree/dev" TargetMode="External"/><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softwarehub2.ntu.ac.uk/" TargetMode="Externa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1.jpe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8" Type="http://schemas.openxmlformats.org/officeDocument/2006/relationships/hyperlink" Target="https://www.ntu.ac.uk/studenthub/news/2023/12/artificial-intelligence-@-ntu" TargetMode="External"/><Relationship Id="rId3" Type="http://schemas.openxmlformats.org/officeDocument/2006/relationships/image" Target="../media/image4.png"/><Relationship Id="rId7" Type="http://schemas.openxmlformats.org/officeDocument/2006/relationships/hyperlink" Target="https://bard.google.com/chat" TargetMode="External"/><Relationship Id="rId12"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chat.openai.com/" TargetMode="External"/><Relationship Id="rId11" Type="http://schemas.openxmlformats.org/officeDocument/2006/relationships/image" Target="../media/image36.jpg"/><Relationship Id="rId5" Type="http://schemas.openxmlformats.org/officeDocument/2006/relationships/hyperlink" Target="https://www.pythoncheatsheet.org/cheatsheet/" TargetMode="External"/><Relationship Id="rId10" Type="http://schemas.openxmlformats.org/officeDocument/2006/relationships/image" Target="../media/image35.png"/><Relationship Id="rId4" Type="http://schemas.openxmlformats.org/officeDocument/2006/relationships/hyperlink" Target="https://docs.python.org/3/tutorial/index.html"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hyperlink" Target="https://www.watttime.org/" TargetMode="External"/><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https://emoncms.org/" TargetMode="External"/><Relationship Id="rId12"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data.openei.org/" TargetMode="External"/><Relationship Id="rId11" Type="http://schemas.openxmlformats.org/officeDocument/2006/relationships/image" Target="../media/image11.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hyperlink" Target="https://en.wikipedia.org/wiki/Pvlib_python" TargetMode="External"/><Relationship Id="rId4" Type="http://schemas.openxmlformats.org/officeDocument/2006/relationships/image" Target="../media/image4.png"/><Relationship Id="rId9" Type="http://schemas.openxmlformats.org/officeDocument/2006/relationships/hyperlink" Target="https://www.energyhub.com/" TargetMode="External"/><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1153237"/>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1153235"/>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732" y="3000171"/>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1153237"/>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1153237"/>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73838D26-9065-6A69-8385-1B857C718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386" y="1153235"/>
            <a:ext cx="6114614" cy="5704764"/>
          </a:xfrm>
          <a:prstGeom prst="rect">
            <a:avLst/>
          </a:prstGeom>
        </p:spPr>
      </p:pic>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20" y="182256"/>
            <a:ext cx="762347" cy="906675"/>
          </a:xfrm>
          <a:prstGeom prst="rect">
            <a:avLst/>
          </a:prstGeom>
        </p:spPr>
      </p:pic>
      <p:sp>
        <p:nvSpPr>
          <p:cNvPr id="28" name="Rectangle 27">
            <a:extLst>
              <a:ext uri="{FF2B5EF4-FFF2-40B4-BE49-F238E27FC236}">
                <a16:creationId xmlns:a16="http://schemas.microsoft.com/office/drawing/2014/main" id="{75D96D43-B6AC-5C3E-2F74-A21F62948A6D}"/>
              </a:ext>
            </a:extLst>
          </p:cNvPr>
          <p:cNvSpPr/>
          <p:nvPr/>
        </p:nvSpPr>
        <p:spPr>
          <a:xfrm>
            <a:off x="1059567" y="243921"/>
            <a:ext cx="10895367" cy="584775"/>
          </a:xfrm>
          <a:prstGeom prst="rect">
            <a:avLst/>
          </a:prstGeom>
          <a:noFill/>
        </p:spPr>
        <p:txBody>
          <a:bodyPr wrap="square" lIns="91440" tIns="45720" rIns="91440" bIns="45720">
            <a:spAutoFit/>
          </a:bodyPr>
          <a:lstStyle/>
          <a:p>
            <a:pPr algn="ctr"/>
            <a:r>
              <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p>
        </p:txBody>
      </p:sp>
      <p:sp>
        <p:nvSpPr>
          <p:cNvPr id="3" name="TextBox 2">
            <a:extLst>
              <a:ext uri="{FF2B5EF4-FFF2-40B4-BE49-F238E27FC236}">
                <a16:creationId xmlns:a16="http://schemas.microsoft.com/office/drawing/2014/main" id="{7D5DD653-FE36-0165-F5AD-861D72A3E6C4}"/>
              </a:ext>
            </a:extLst>
          </p:cNvPr>
          <p:cNvSpPr txBox="1"/>
          <p:nvPr/>
        </p:nvSpPr>
        <p:spPr>
          <a:xfrm>
            <a:off x="6005056" y="6673334"/>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457911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10</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427652" y="759253"/>
            <a:ext cx="5336689"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sp>
        <p:nvSpPr>
          <p:cNvPr id="12" name="TextBox 11">
            <a:extLst>
              <a:ext uri="{FF2B5EF4-FFF2-40B4-BE49-F238E27FC236}">
                <a16:creationId xmlns:a16="http://schemas.microsoft.com/office/drawing/2014/main" id="{72675B27-1C54-A98F-15FF-0C1C73E45AC0}"/>
              </a:ext>
            </a:extLst>
          </p:cNvPr>
          <p:cNvSpPr txBox="1"/>
          <p:nvPr/>
        </p:nvSpPr>
        <p:spPr>
          <a:xfrm>
            <a:off x="-3" y="1475060"/>
            <a:ext cx="12192001" cy="4524315"/>
          </a:xfrm>
          <a:prstGeom prst="rect">
            <a:avLst/>
          </a:prstGeom>
          <a:noFill/>
        </p:spPr>
        <p:txBody>
          <a:bodyPr wrap="square">
            <a:spAutoFit/>
          </a:bodyPr>
          <a:lstStyle/>
          <a:p>
            <a:pPr marL="342900" indent="-342900" algn="l">
              <a:buFont typeface="+mj-lt"/>
              <a:buAutoNum type="arabicPeriod" startAt="6"/>
            </a:pPr>
            <a:r>
              <a:rPr lang="en-US" b="1" i="0" dirty="0">
                <a:effectLst/>
                <a:latin typeface="Söhne"/>
                <a:hlinkClick r:id="rId6"/>
              </a:rPr>
              <a:t>Wind Energy Python Library (</a:t>
            </a:r>
            <a:r>
              <a:rPr lang="en-US" b="1" i="0" dirty="0" err="1">
                <a:effectLst/>
                <a:latin typeface="Söhne"/>
                <a:hlinkClick r:id="rId6"/>
              </a:rPr>
              <a:t>WindyPy</a:t>
            </a:r>
            <a:r>
              <a:rPr lang="en-US" b="1" i="0" dirty="0">
                <a:effectLst/>
                <a:latin typeface="Söhne"/>
                <a:hlinkClick r:id="rId6"/>
              </a:rPr>
              <a:t>):</a:t>
            </a:r>
            <a:endParaRPr lang="en-US" b="0" i="0" dirty="0">
              <a:effectLst/>
              <a:latin typeface="Söhne"/>
            </a:endParaRPr>
          </a:p>
          <a:p>
            <a:pPr lvl="1" algn="l"/>
            <a:r>
              <a:rPr lang="en-US" b="0" i="0" dirty="0" err="1">
                <a:effectLst/>
                <a:latin typeface="Söhne"/>
              </a:rPr>
              <a:t>WindyPy</a:t>
            </a:r>
            <a:r>
              <a:rPr lang="en-US" b="0" i="0" dirty="0">
                <a:effectLst/>
                <a:latin typeface="Söhne"/>
              </a:rPr>
              <a:t> is a Python library for wind energy analysis. It provides tools for working with wind data and assessing the feasibility of wind energy projects.</a:t>
            </a:r>
          </a:p>
          <a:p>
            <a:pPr marL="342900" indent="-342900" algn="l">
              <a:buFont typeface="+mj-lt"/>
              <a:buAutoNum type="arabicPeriod" startAt="6"/>
            </a:pPr>
            <a:r>
              <a:rPr lang="en-US" b="1" i="0" dirty="0">
                <a:effectLst/>
                <a:latin typeface="Söhne"/>
                <a:hlinkClick r:id="rId7"/>
              </a:rPr>
              <a:t>HOMER (Hybrid Optimization Model for Multiple Energy Resources):</a:t>
            </a:r>
            <a:endParaRPr lang="en-US" b="0" i="0" dirty="0">
              <a:effectLst/>
              <a:latin typeface="Söhne"/>
            </a:endParaRPr>
          </a:p>
          <a:p>
            <a:pPr lvl="1" algn="l"/>
            <a:r>
              <a:rPr lang="en-US" b="0" i="0" dirty="0">
                <a:effectLst/>
                <a:latin typeface="Söhne"/>
              </a:rPr>
              <a:t>While HOMER itself is written in Java, Python is often used in conjunction for data analysis and visualization. HOMER is used for designing and optimizing off-grid and microgrid energy systems.</a:t>
            </a:r>
          </a:p>
          <a:p>
            <a:pPr marL="342900" indent="-342900" algn="l">
              <a:buFont typeface="+mj-lt"/>
              <a:buAutoNum type="arabicPeriod" startAt="6"/>
            </a:pPr>
            <a:r>
              <a:rPr lang="en-US" b="1" i="0" dirty="0">
                <a:effectLst/>
                <a:latin typeface="Söhne"/>
                <a:hlinkClick r:id="rId8"/>
              </a:rPr>
              <a:t>RPI-EEM:</a:t>
            </a:r>
            <a:endParaRPr lang="en-US" b="0" i="0" dirty="0">
              <a:effectLst/>
              <a:latin typeface="Söhne"/>
            </a:endParaRPr>
          </a:p>
          <a:p>
            <a:pPr lvl="1" algn="l"/>
            <a:r>
              <a:rPr lang="en-US" b="0" i="0" dirty="0">
                <a:effectLst/>
                <a:latin typeface="Söhne"/>
              </a:rPr>
              <a:t>EnerPi is a project that combines Raspberry Pi with Python to monitor energy consumption. It's often used for home energy management and education about sustainable practices.</a:t>
            </a:r>
          </a:p>
          <a:p>
            <a:pPr marL="342900" indent="-342900" algn="l">
              <a:buFont typeface="+mj-lt"/>
              <a:buAutoNum type="arabicPeriod" startAt="6"/>
            </a:pPr>
            <a:r>
              <a:rPr lang="en-US" b="1" i="0" dirty="0">
                <a:effectLst/>
                <a:latin typeface="Söhne"/>
              </a:rPr>
              <a:t>Your own project💡:</a:t>
            </a:r>
            <a:endParaRPr lang="en-US" b="0" i="0" dirty="0">
              <a:effectLst/>
              <a:latin typeface="Söhne"/>
            </a:endParaRPr>
          </a:p>
          <a:p>
            <a:pPr lvl="1" algn="l"/>
            <a:r>
              <a:rPr lang="en-US" b="0" i="0" dirty="0">
                <a:effectLst/>
                <a:latin typeface="Söhne"/>
              </a:rPr>
              <a:t>Dive into the world of Python with a grin, because once you've got the hang of it, you'll be the captain of your sustainable energy ship! Unleash your creativity and start running projects that make the world a brighter💡 (and greener🍃) place! </a:t>
            </a:r>
          </a:p>
          <a:p>
            <a:pPr lvl="1" algn="l"/>
            <a:endParaRPr lang="en-US" b="0" i="0" dirty="0">
              <a:effectLst/>
              <a:latin typeface="Söhne"/>
            </a:endParaRPr>
          </a:p>
          <a:p>
            <a:pPr lvl="1" algn="l"/>
            <a:endParaRPr lang="en-US" b="0" i="0" dirty="0">
              <a:effectLst/>
              <a:latin typeface="Söhne"/>
            </a:endParaRPr>
          </a:p>
          <a:p>
            <a:pPr lvl="1" algn="l"/>
            <a:endParaRPr lang="en-US" b="0" i="0" dirty="0">
              <a:effectLst/>
              <a:latin typeface="Söhne"/>
            </a:endParaRPr>
          </a:p>
          <a:p>
            <a:pPr lvl="1" algn="l"/>
            <a:endParaRPr lang="en-US" b="0" i="0" dirty="0">
              <a:effectLst/>
              <a:latin typeface="Söhne"/>
            </a:endParaRPr>
          </a:p>
        </p:txBody>
      </p:sp>
      <p:pic>
        <p:nvPicPr>
          <p:cNvPr id="18" name="Picture 17">
            <a:extLst>
              <a:ext uri="{FF2B5EF4-FFF2-40B4-BE49-F238E27FC236}">
                <a16:creationId xmlns:a16="http://schemas.microsoft.com/office/drawing/2014/main" id="{F7F401D2-549A-C68A-2275-87D08276BC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305" y="1458158"/>
            <a:ext cx="369332" cy="369332"/>
          </a:xfrm>
          <a:prstGeom prst="rect">
            <a:avLst/>
          </a:prstGeom>
        </p:spPr>
      </p:pic>
      <p:pic>
        <p:nvPicPr>
          <p:cNvPr id="22" name="Picture 21">
            <a:extLst>
              <a:ext uri="{FF2B5EF4-FFF2-40B4-BE49-F238E27FC236}">
                <a16:creationId xmlns:a16="http://schemas.microsoft.com/office/drawing/2014/main" id="{BA58C622-D444-739D-6DEB-43410EB1F8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8367" y="2267115"/>
            <a:ext cx="1502833" cy="362526"/>
          </a:xfrm>
          <a:prstGeom prst="rect">
            <a:avLst/>
          </a:prstGeom>
        </p:spPr>
      </p:pic>
      <p:pic>
        <p:nvPicPr>
          <p:cNvPr id="23" name="Picture 22">
            <a:extLst>
              <a:ext uri="{FF2B5EF4-FFF2-40B4-BE49-F238E27FC236}">
                <a16:creationId xmlns:a16="http://schemas.microsoft.com/office/drawing/2014/main" id="{827A2223-2570-5038-1B3B-7BDB823B21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753" y="3140266"/>
            <a:ext cx="315313" cy="315313"/>
          </a:xfrm>
          <a:prstGeom prst="rect">
            <a:avLst/>
          </a:prstGeom>
        </p:spPr>
      </p:pic>
    </p:spTree>
    <p:extLst>
      <p:ext uri="{BB962C8B-B14F-4D97-AF65-F5344CB8AC3E}">
        <p14:creationId xmlns:p14="http://schemas.microsoft.com/office/powerpoint/2010/main" val="138102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1432099" y="-91936"/>
            <a:ext cx="10106733" cy="584775"/>
          </a:xfrm>
          <a:prstGeom prst="rect">
            <a:avLst/>
          </a:prstGeom>
          <a:noFill/>
        </p:spPr>
        <p:txBody>
          <a:bodyPr wrap="square" lIns="91440" tIns="45720" rIns="91440" bIns="45720">
            <a:spAutoFit/>
          </a:bodyPr>
          <a:lstStyle/>
          <a:p>
            <a:pPr algn="ctr"/>
            <a:r>
              <a:rPr lang="en-US" sz="3200" b="1" dirty="0">
                <a:ln w="12700" cmpd="sng">
                  <a:solidFill>
                    <a:srgbClr val="275C87"/>
                  </a:solidFill>
                  <a:prstDash val="solid"/>
                </a:ln>
                <a:solidFill>
                  <a:srgbClr val="347AB4"/>
                </a:solidFill>
              </a:rPr>
              <a:t>Python Installation on an NTU Laptop using Software Hub</a:t>
            </a: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3195403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830997"/>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a:p>
            <a:pPr algn="ctr"/>
            <a:endParaRPr lang="en-US" sz="2400" b="1" cap="none" spc="0"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12</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 y="1101187"/>
            <a:ext cx="12192002" cy="2776401"/>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The first step toward Python programming is Python installation for installation we need to know which version to install.</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Python has </a:t>
            </a:r>
            <a:r>
              <a:rPr lang="en-US" u="sng" dirty="0">
                <a:latin typeface="Arial" panose="020B0604020202020204" pitchFamily="34" charset="0"/>
                <a:cs typeface="Arial" panose="020B0604020202020204" pitchFamily="34" charset="0"/>
              </a:rPr>
              <a:t>2 versions</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Python3 </a:t>
            </a:r>
            <a:r>
              <a:rPr lang="en-US" dirty="0">
                <a:latin typeface="Arial" panose="020B0604020202020204" pitchFamily="34" charset="0"/>
                <a:cs typeface="Arial" panose="020B0604020202020204" pitchFamily="34" charset="0"/>
              </a:rPr>
              <a:t>and </a:t>
            </a:r>
            <a:r>
              <a:rPr lang="en-US" u="sng" dirty="0">
                <a:latin typeface="Arial" panose="020B0604020202020204" pitchFamily="34" charset="0"/>
                <a:cs typeface="Arial" panose="020B0604020202020204" pitchFamily="34" charset="0"/>
              </a:rPr>
              <a:t>Python2</a:t>
            </a:r>
            <a:r>
              <a:rPr lang="en-US" dirty="0">
                <a:latin typeface="Arial" panose="020B0604020202020204" pitchFamily="34" charset="0"/>
                <a:cs typeface="Arial" panose="020B0604020202020204" pitchFamily="34" charset="0"/>
              </a:rPr>
              <a:t>. Python2 is not </a:t>
            </a:r>
            <a:r>
              <a:rPr lang="fa-IR" dirty="0">
                <a:latin typeface="Arial" panose="020B0604020202020204" pitchFamily="34" charset="0"/>
                <a:cs typeface="Arial" panose="020B0604020202020204" pitchFamily="34" charset="0"/>
              </a:rPr>
              <a:t>supported anymore</a:t>
            </a:r>
            <a:r>
              <a:rPr lang="en-US" dirty="0">
                <a:latin typeface="Arial" panose="020B0604020202020204" pitchFamily="34" charset="0"/>
                <a:cs typeface="Arial" panose="020B0604020202020204" pitchFamily="34" charset="0"/>
              </a:rPr>
              <a:t> and is a bit different from Python3 in some syntaxes and Python3 include a wide range of libraries so for integrity during the course we use </a:t>
            </a:r>
            <a:r>
              <a:rPr lang="en-US" b="1" dirty="0">
                <a:latin typeface="Arial" panose="020B0604020202020204" pitchFamily="34" charset="0"/>
                <a:cs typeface="Arial" panose="020B0604020202020204" pitchFamily="34" charset="0"/>
              </a:rPr>
              <a:t>Python3</a:t>
            </a:r>
            <a:r>
              <a:rPr lang="en-US" dirty="0">
                <a:latin typeface="Arial" panose="020B0604020202020204" pitchFamily="34" charset="0"/>
                <a:cs typeface="Arial" panose="020B0604020202020204" pitchFamily="34" charset="0"/>
              </a:rPr>
              <a:t>.</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You can see the latest Python releases inside NTU software Hub.</a:t>
            </a:r>
            <a:endParaRPr lang="en-US"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7" name="TextBox 6">
            <a:extLst>
              <a:ext uri="{FF2B5EF4-FFF2-40B4-BE49-F238E27FC236}">
                <a16:creationId xmlns:a16="http://schemas.microsoft.com/office/drawing/2014/main" id="{7CAFC787-EF97-34B1-85CA-CF0EFE551E80}"/>
              </a:ext>
            </a:extLst>
          </p:cNvPr>
          <p:cNvSpPr txBox="1"/>
          <p:nvPr/>
        </p:nvSpPr>
        <p:spPr>
          <a:xfrm>
            <a:off x="2507428" y="784092"/>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Versions and Releases🖥️</a:t>
            </a:r>
          </a:p>
        </p:txBody>
      </p:sp>
      <p:pic>
        <p:nvPicPr>
          <p:cNvPr id="13" name="Picture 4" descr="Python icon - Free download on Iconfinder">
            <a:extLst>
              <a:ext uri="{FF2B5EF4-FFF2-40B4-BE49-F238E27FC236}">
                <a16:creationId xmlns:a16="http://schemas.microsoft.com/office/drawing/2014/main" id="{65824409-4783-3A7F-7688-FED7CB54B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397" y="784092"/>
            <a:ext cx="336723" cy="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641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13</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Python on Mac, Windows, and Linux involves slightly different steps due to the variations in operating systems. Below are the general instructions for </a:t>
            </a:r>
            <a:r>
              <a:rPr lang="en-US" i="0" u="sng" dirty="0">
                <a:effectLst/>
                <a:latin typeface="Arial" panose="020B0604020202020204" pitchFamily="34" charset="0"/>
                <a:cs typeface="Arial" panose="020B0604020202020204" pitchFamily="34" charset="0"/>
              </a:rPr>
              <a:t>Windows</a:t>
            </a:r>
            <a:r>
              <a:rPr lang="en-US" i="0" dirty="0">
                <a:effectLst/>
                <a:latin typeface="Arial" panose="020B0604020202020204" pitchFamily="34" charset="0"/>
                <a:cs typeface="Arial" panose="020B0604020202020204" pitchFamily="34" charset="0"/>
              </a:rPr>
              <a:t>:</a:t>
            </a:r>
          </a:p>
          <a:p>
            <a:pPr marL="742950" lvl="1" indent="-285750">
              <a:lnSpc>
                <a:spcPct val="200000"/>
              </a:lnSpc>
              <a:buFont typeface="Wingdings" panose="05000000000000000000" pitchFamily="2" charset="2"/>
              <a:buChar char="q"/>
            </a:pPr>
            <a:r>
              <a:rPr lang="en-GB" b="1" i="0" dirty="0">
                <a:effectLst/>
                <a:latin typeface="Söhne"/>
              </a:rPr>
              <a:t>Installing Python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173447" y="667015"/>
            <a:ext cx="8447834"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 on an NTU Laptop Using Software Hub🖥️</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7757" y="672099"/>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0" y="2157226"/>
            <a:ext cx="12145254" cy="2031325"/>
          </a:xfrm>
          <a:prstGeom prst="rect">
            <a:avLst/>
          </a:prstGeom>
          <a:noFill/>
        </p:spPr>
        <p:txBody>
          <a:bodyPr wrap="square">
            <a:spAutoFit/>
          </a:bodyPr>
          <a:lstStyle/>
          <a:p>
            <a:pPr marL="342900" indent="-342900">
              <a:buFont typeface="+mj-lt"/>
              <a:buAutoNum type="arabicPeriod"/>
            </a:pPr>
            <a:r>
              <a:rPr lang="en-US" b="1" dirty="0"/>
              <a:t>Download Python from Software Hub:</a:t>
            </a:r>
          </a:p>
          <a:p>
            <a:pPr algn="l"/>
            <a:r>
              <a:rPr lang="en-US" dirty="0">
                <a:latin typeface="Arial" panose="020B0604020202020204" pitchFamily="34" charset="0"/>
                <a:cs typeface="Arial" panose="020B0604020202020204" pitchFamily="34" charset="0"/>
              </a:rPr>
              <a:t>Click on Software Hub icon</a:t>
            </a:r>
          </a:p>
          <a:p>
            <a:pPr algn="l"/>
            <a:r>
              <a:rPr lang="en-US" dirty="0">
                <a:latin typeface="Arial" panose="020B0604020202020204" pitchFamily="34" charset="0"/>
                <a:cs typeface="Arial" panose="020B0604020202020204" pitchFamily="34" charset="0"/>
              </a:rPr>
              <a:t>Or open Software Hub</a:t>
            </a:r>
          </a:p>
          <a:p>
            <a:pPr algn="l"/>
            <a:r>
              <a:rPr lang="en-US" dirty="0">
                <a:latin typeface="Arial" panose="020B0604020202020204" pitchFamily="34" charset="0"/>
                <a:cs typeface="Arial" panose="020B0604020202020204" pitchFamily="34" charset="0"/>
              </a:rPr>
              <a:t>at </a:t>
            </a:r>
            <a:r>
              <a:rPr lang="en-US" dirty="0">
                <a:latin typeface="Arial" panose="020B0604020202020204" pitchFamily="34" charset="0"/>
                <a:cs typeface="Arial" panose="020B0604020202020204" pitchFamily="34" charset="0"/>
                <a:hlinkClick r:id="rId5"/>
              </a:rPr>
              <a:t>https://softwarehub2.ntu.ac.uk/</a:t>
            </a:r>
            <a:endParaRPr lang="en-US"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Login if you are not logged in before on </a:t>
            </a:r>
          </a:p>
          <a:p>
            <a:pPr algn="l"/>
            <a:r>
              <a:rPr lang="en-US" dirty="0">
                <a:latin typeface="Arial" panose="020B0604020202020204" pitchFamily="34" charset="0"/>
                <a:cs typeface="Arial" panose="020B0604020202020204" pitchFamily="34" charset="0"/>
              </a:rPr>
              <a:t>This laptop.</a:t>
            </a: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pic>
        <p:nvPicPr>
          <p:cNvPr id="14" name="Picture 13">
            <a:extLst>
              <a:ext uri="{FF2B5EF4-FFF2-40B4-BE49-F238E27FC236}">
                <a16:creationId xmlns:a16="http://schemas.microsoft.com/office/drawing/2014/main" id="{3BDEDCA8-61F5-0033-AE84-C80F61C4AC87}"/>
              </a:ext>
            </a:extLst>
          </p:cNvPr>
          <p:cNvPicPr>
            <a:picLocks noChangeAspect="1"/>
          </p:cNvPicPr>
          <p:nvPr/>
        </p:nvPicPr>
        <p:blipFill>
          <a:blip r:embed="rId7"/>
          <a:stretch>
            <a:fillRect/>
          </a:stretch>
        </p:blipFill>
        <p:spPr>
          <a:xfrm>
            <a:off x="4285459" y="1596649"/>
            <a:ext cx="7883166" cy="4434281"/>
          </a:xfrm>
          <a:prstGeom prst="rect">
            <a:avLst/>
          </a:prstGeom>
        </p:spPr>
      </p:pic>
      <p:cxnSp>
        <p:nvCxnSpPr>
          <p:cNvPr id="17" name="Straight Arrow Connector 16">
            <a:extLst>
              <a:ext uri="{FF2B5EF4-FFF2-40B4-BE49-F238E27FC236}">
                <a16:creationId xmlns:a16="http://schemas.microsoft.com/office/drawing/2014/main" id="{F65BA574-747E-20D1-1226-FD38A068C202}"/>
              </a:ext>
            </a:extLst>
          </p:cNvPr>
          <p:cNvCxnSpPr/>
          <p:nvPr/>
        </p:nvCxnSpPr>
        <p:spPr>
          <a:xfrm flipH="1">
            <a:off x="4630723" y="2726422"/>
            <a:ext cx="1845578" cy="847288"/>
          </a:xfrm>
          <a:prstGeom prst="straightConnector1">
            <a:avLst/>
          </a:prstGeom>
          <a:ln w="57150">
            <a:solidFill>
              <a:srgbClr val="EC0B62"/>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07285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14</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D16753-F22F-4422-006B-0FB3F48B3705}"/>
              </a:ext>
            </a:extLst>
          </p:cNvPr>
          <p:cNvSpPr txBox="1"/>
          <p:nvPr/>
        </p:nvSpPr>
        <p:spPr>
          <a:xfrm>
            <a:off x="2717244" y="627901"/>
            <a:ext cx="7182555"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 on an NTU Laptop Using Software Hub🖥️</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0645" y="622659"/>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0" y="934085"/>
            <a:ext cx="12145254" cy="2031325"/>
          </a:xfrm>
          <a:prstGeom prst="rect">
            <a:avLst/>
          </a:prstGeom>
          <a:noFill/>
        </p:spPr>
        <p:txBody>
          <a:bodyPr wrap="square">
            <a:spAutoFit/>
          </a:bodyPr>
          <a:lstStyle/>
          <a:p>
            <a:pPr marL="342900" indent="-342900">
              <a:buFont typeface="+mj-lt"/>
              <a:buAutoNum type="arabicPeriod" startAt="2"/>
            </a:pPr>
            <a:r>
              <a:rPr lang="en-US" b="1" dirty="0"/>
              <a:t>Add Python to </a:t>
            </a:r>
            <a:r>
              <a:rPr lang="en-US" b="1" dirty="0" err="1"/>
              <a:t>Cloudpaging</a:t>
            </a:r>
            <a:r>
              <a:rPr lang="en-US" b="1" dirty="0"/>
              <a:t> Player:</a:t>
            </a:r>
          </a:p>
          <a:p>
            <a:pPr algn="l"/>
            <a:r>
              <a:rPr lang="en-US" dirty="0">
                <a:latin typeface="Arial" panose="020B0604020202020204" pitchFamily="34" charset="0"/>
                <a:cs typeface="Arial" panose="020B0604020202020204" pitchFamily="34" charset="0"/>
              </a:rPr>
              <a:t>Type Python 3. inside software hub search bar</a:t>
            </a:r>
          </a:p>
          <a:p>
            <a:pPr algn="l"/>
            <a:r>
              <a:rPr lang="en-US" dirty="0">
                <a:latin typeface="Arial" panose="020B0604020202020204" pitchFamily="34" charset="0"/>
                <a:cs typeface="Arial" panose="020B0604020202020204" pitchFamily="34" charset="0"/>
              </a:rPr>
              <a:t>and click on the latest Python version appeared there.</a:t>
            </a:r>
          </a:p>
          <a:p>
            <a:pPr algn="l"/>
            <a:r>
              <a:rPr lang="en-US" dirty="0">
                <a:latin typeface="Arial" panose="020B0604020202020204" pitchFamily="34" charset="0"/>
                <a:cs typeface="Arial" panose="020B0604020202020204" pitchFamily="34" charset="0"/>
              </a:rPr>
              <a:t>For integrity during course, we use </a:t>
            </a:r>
            <a:r>
              <a:rPr lang="en-US" b="1" u="sng" dirty="0">
                <a:latin typeface="Arial" panose="020B0604020202020204" pitchFamily="34" charset="0"/>
                <a:cs typeface="Arial" panose="020B0604020202020204" pitchFamily="34" charset="0"/>
              </a:rPr>
              <a:t>Python 3.12.</a:t>
            </a:r>
          </a:p>
          <a:p>
            <a:pPr algn="l"/>
            <a:endParaRPr lang="en-US" b="1" u="sng" dirty="0">
              <a:latin typeface="Arial" panose="020B0604020202020204" pitchFamily="34" charset="0"/>
              <a:cs typeface="Arial" panose="020B0604020202020204" pitchFamily="34" charset="0"/>
            </a:endParaRPr>
          </a:p>
          <a:p>
            <a:pPr algn="l"/>
            <a:r>
              <a:rPr lang="en-US" dirty="0">
                <a:latin typeface="Arial" panose="020B0604020202020204" pitchFamily="34" charset="0"/>
                <a:cs typeface="Arial" panose="020B0604020202020204" pitchFamily="34" charset="0"/>
              </a:rPr>
              <a:t>Buy clicking on Launch bottom Python will be added</a:t>
            </a:r>
          </a:p>
          <a:p>
            <a:pPr algn="l"/>
            <a:r>
              <a:rPr lang="en-US" dirty="0">
                <a:latin typeface="Arial" panose="020B0604020202020204" pitchFamily="34" charset="0"/>
                <a:cs typeface="Arial" panose="020B0604020202020204" pitchFamily="34" charset="0"/>
              </a:rPr>
              <a:t>To the </a:t>
            </a:r>
            <a:r>
              <a:rPr lang="en-US" dirty="0" err="1">
                <a:latin typeface="Arial" panose="020B0604020202020204" pitchFamily="34" charset="0"/>
                <a:cs typeface="Arial" panose="020B0604020202020204" pitchFamily="34" charset="0"/>
              </a:rPr>
              <a:t>Cloudpaging</a:t>
            </a:r>
            <a:r>
              <a:rPr lang="en-US" dirty="0">
                <a:latin typeface="Arial" panose="020B0604020202020204" pitchFamily="34" charset="0"/>
                <a:cs typeface="Arial" panose="020B0604020202020204" pitchFamily="34" charset="0"/>
              </a:rPr>
              <a:t>                         to run. </a:t>
            </a:r>
            <a:endParaRPr lang="en-US" b="1" u="sng"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582DDA50-0FAF-E7A9-CC24-5A7C030ACCB8}"/>
              </a:ext>
            </a:extLst>
          </p:cNvPr>
          <p:cNvPicPr>
            <a:picLocks noChangeAspect="1"/>
          </p:cNvPicPr>
          <p:nvPr/>
        </p:nvPicPr>
        <p:blipFill rotWithShape="1">
          <a:blip r:embed="rId5"/>
          <a:srcRect t="36697" r="30046"/>
          <a:stretch/>
        </p:blipFill>
        <p:spPr>
          <a:xfrm>
            <a:off x="7039587" y="1015106"/>
            <a:ext cx="5016946" cy="4341303"/>
          </a:xfrm>
          <a:prstGeom prst="rect">
            <a:avLst/>
          </a:prstGeom>
        </p:spPr>
      </p:pic>
      <p:cxnSp>
        <p:nvCxnSpPr>
          <p:cNvPr id="20" name="Straight Arrow Connector 19">
            <a:extLst>
              <a:ext uri="{FF2B5EF4-FFF2-40B4-BE49-F238E27FC236}">
                <a16:creationId xmlns:a16="http://schemas.microsoft.com/office/drawing/2014/main" id="{A2ACF4B3-3145-AE8D-C17D-049468DB55F6}"/>
              </a:ext>
            </a:extLst>
          </p:cNvPr>
          <p:cNvCxnSpPr>
            <a:cxnSpLocks/>
          </p:cNvCxnSpPr>
          <p:nvPr/>
        </p:nvCxnSpPr>
        <p:spPr>
          <a:xfrm>
            <a:off x="6375634" y="1436699"/>
            <a:ext cx="2290194" cy="0"/>
          </a:xfrm>
          <a:prstGeom prst="straightConnector1">
            <a:avLst/>
          </a:prstGeom>
          <a:ln w="57150">
            <a:solidFill>
              <a:srgbClr val="EC0B62"/>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630E8219-6ED0-441A-2AE4-74CDABAC6E92}"/>
              </a:ext>
            </a:extLst>
          </p:cNvPr>
          <p:cNvCxnSpPr>
            <a:cxnSpLocks/>
          </p:cNvCxnSpPr>
          <p:nvPr/>
        </p:nvCxnSpPr>
        <p:spPr>
          <a:xfrm>
            <a:off x="6308522" y="3518567"/>
            <a:ext cx="2822154" cy="0"/>
          </a:xfrm>
          <a:prstGeom prst="straightConnector1">
            <a:avLst/>
          </a:prstGeom>
          <a:ln w="57150">
            <a:solidFill>
              <a:srgbClr val="EC0B62"/>
            </a:solidFill>
            <a:tailEnd type="triangle"/>
          </a:ln>
        </p:spPr>
        <p:style>
          <a:lnRef idx="3">
            <a:schemeClr val="accent1"/>
          </a:lnRef>
          <a:fillRef idx="0">
            <a:schemeClr val="accent1"/>
          </a:fillRef>
          <a:effectRef idx="2">
            <a:schemeClr val="accent1"/>
          </a:effectRef>
          <a:fontRef idx="minor">
            <a:schemeClr val="tx1"/>
          </a:fontRef>
        </p:style>
      </p:cxnSp>
      <p:pic>
        <p:nvPicPr>
          <p:cNvPr id="27" name="Picture 26">
            <a:extLst>
              <a:ext uri="{FF2B5EF4-FFF2-40B4-BE49-F238E27FC236}">
                <a16:creationId xmlns:a16="http://schemas.microsoft.com/office/drawing/2014/main" id="{37E9F60D-5482-D7ED-6978-E43926404FF5}"/>
              </a:ext>
            </a:extLst>
          </p:cNvPr>
          <p:cNvPicPr>
            <a:picLocks noChangeAspect="1"/>
          </p:cNvPicPr>
          <p:nvPr/>
        </p:nvPicPr>
        <p:blipFill rotWithShape="1">
          <a:blip r:embed="rId6"/>
          <a:srcRect t="12197" b="-1"/>
          <a:stretch/>
        </p:blipFill>
        <p:spPr>
          <a:xfrm>
            <a:off x="2140515" y="2691087"/>
            <a:ext cx="1454416" cy="274323"/>
          </a:xfrm>
          <a:prstGeom prst="rect">
            <a:avLst/>
          </a:prstGeom>
        </p:spPr>
      </p:pic>
    </p:spTree>
    <p:extLst>
      <p:ext uri="{BB962C8B-B14F-4D97-AF65-F5344CB8AC3E}">
        <p14:creationId xmlns:p14="http://schemas.microsoft.com/office/powerpoint/2010/main" val="768587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D16753-F22F-4422-006B-0FB3F48B3705}"/>
              </a:ext>
            </a:extLst>
          </p:cNvPr>
          <p:cNvSpPr txBox="1"/>
          <p:nvPr/>
        </p:nvSpPr>
        <p:spPr>
          <a:xfrm>
            <a:off x="2847273" y="683609"/>
            <a:ext cx="7258056"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 on an NTU Laptop Using Software Hub🖥️</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Section 2: 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189" y="67793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23372" y="936152"/>
            <a:ext cx="12145254" cy="1477328"/>
          </a:xfrm>
          <a:prstGeom prst="rect">
            <a:avLst/>
          </a:prstGeom>
          <a:noFill/>
        </p:spPr>
        <p:txBody>
          <a:bodyPr wrap="square">
            <a:spAutoFit/>
          </a:bodyPr>
          <a:lstStyle/>
          <a:p>
            <a:pPr marL="342900" indent="-342900">
              <a:buFont typeface="+mj-lt"/>
              <a:buAutoNum type="arabicPeriod" startAt="3"/>
            </a:pPr>
            <a:r>
              <a:rPr lang="en-US" b="1" dirty="0"/>
              <a:t>Run Python on </a:t>
            </a:r>
            <a:r>
              <a:rPr lang="en-US" b="1" dirty="0" err="1"/>
              <a:t>Cloudpaging</a:t>
            </a:r>
            <a:r>
              <a:rPr lang="en-US" b="1" dirty="0"/>
              <a:t> Player:</a:t>
            </a:r>
          </a:p>
          <a:p>
            <a:pPr algn="l"/>
            <a:r>
              <a:rPr lang="en-US" dirty="0">
                <a:latin typeface="Arial" panose="020B0604020202020204" pitchFamily="34" charset="0"/>
                <a:cs typeface="Arial" panose="020B0604020202020204" pitchFamily="34" charset="0"/>
              </a:rPr>
              <a:t>Click on Python and launch to launch python on your Laptop.</a:t>
            </a:r>
          </a:p>
          <a:p>
            <a:pPr algn="l"/>
            <a:r>
              <a:rPr lang="en-US" dirty="0">
                <a:latin typeface="Arial" panose="020B0604020202020204" pitchFamily="34" charset="0"/>
                <a:cs typeface="Arial" panose="020B0604020202020204" pitchFamily="34" charset="0"/>
              </a:rPr>
              <a:t>By Clicking on Launch Python going to Running state and is ready to use.</a:t>
            </a:r>
          </a:p>
          <a:p>
            <a:r>
              <a:rPr lang="en-US" dirty="0">
                <a:latin typeface="Arial" panose="020B0604020202020204" pitchFamily="34" charset="0"/>
                <a:cs typeface="Arial" panose="020B0604020202020204" pitchFamily="34" charset="0"/>
              </a:rPr>
              <a:t>Two different black and white pages would be opened at this time shows you done your job correctly.</a:t>
            </a:r>
          </a:p>
          <a:p>
            <a:pPr algn="l"/>
            <a:endParaRPr lang="en-US"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79ED26A-5619-906B-31A3-0C28F4D431BE}"/>
              </a:ext>
            </a:extLst>
          </p:cNvPr>
          <p:cNvPicPr>
            <a:picLocks noChangeAspect="1"/>
          </p:cNvPicPr>
          <p:nvPr/>
        </p:nvPicPr>
        <p:blipFill>
          <a:blip r:embed="rId5"/>
          <a:stretch>
            <a:fillRect/>
          </a:stretch>
        </p:blipFill>
        <p:spPr>
          <a:xfrm>
            <a:off x="148676" y="2119633"/>
            <a:ext cx="3924848" cy="3820058"/>
          </a:xfrm>
          <a:prstGeom prst="rect">
            <a:avLst/>
          </a:prstGeom>
        </p:spPr>
      </p:pic>
      <p:pic>
        <p:nvPicPr>
          <p:cNvPr id="19" name="Picture 18">
            <a:extLst>
              <a:ext uri="{FF2B5EF4-FFF2-40B4-BE49-F238E27FC236}">
                <a16:creationId xmlns:a16="http://schemas.microsoft.com/office/drawing/2014/main" id="{2F8FC9FB-6795-0E5B-C330-3FD573212E60}"/>
              </a:ext>
            </a:extLst>
          </p:cNvPr>
          <p:cNvPicPr>
            <a:picLocks noChangeAspect="1"/>
          </p:cNvPicPr>
          <p:nvPr/>
        </p:nvPicPr>
        <p:blipFill>
          <a:blip r:embed="rId6"/>
          <a:stretch>
            <a:fillRect/>
          </a:stretch>
        </p:blipFill>
        <p:spPr>
          <a:xfrm>
            <a:off x="6588884" y="2119633"/>
            <a:ext cx="3895725" cy="3752850"/>
          </a:xfrm>
          <a:prstGeom prst="rect">
            <a:avLst/>
          </a:prstGeom>
        </p:spPr>
      </p:pic>
      <p:cxnSp>
        <p:nvCxnSpPr>
          <p:cNvPr id="20" name="Straight Arrow Connector 19">
            <a:extLst>
              <a:ext uri="{FF2B5EF4-FFF2-40B4-BE49-F238E27FC236}">
                <a16:creationId xmlns:a16="http://schemas.microsoft.com/office/drawing/2014/main" id="{A529738D-AD1C-DFE9-960D-F8BDE042D321}"/>
              </a:ext>
            </a:extLst>
          </p:cNvPr>
          <p:cNvCxnSpPr>
            <a:cxnSpLocks/>
          </p:cNvCxnSpPr>
          <p:nvPr/>
        </p:nvCxnSpPr>
        <p:spPr>
          <a:xfrm>
            <a:off x="4186107" y="4213455"/>
            <a:ext cx="2290194" cy="0"/>
          </a:xfrm>
          <a:prstGeom prst="straightConnector1">
            <a:avLst/>
          </a:prstGeom>
          <a:ln w="57150">
            <a:solidFill>
              <a:srgbClr val="EC0B62"/>
            </a:solidFill>
            <a:tailEnd type="triangle"/>
          </a:ln>
        </p:spPr>
        <p:style>
          <a:lnRef idx="3">
            <a:schemeClr val="accent1"/>
          </a:lnRef>
          <a:fillRef idx="0">
            <a:schemeClr val="accent1"/>
          </a:fillRef>
          <a:effectRef idx="2">
            <a:schemeClr val="accent1"/>
          </a:effectRef>
          <a:fontRef idx="minor">
            <a:schemeClr val="tx1"/>
          </a:fontRef>
        </p:style>
      </p:cxnSp>
      <p:sp>
        <p:nvSpPr>
          <p:cNvPr id="21" name="Oval 20">
            <a:extLst>
              <a:ext uri="{FF2B5EF4-FFF2-40B4-BE49-F238E27FC236}">
                <a16:creationId xmlns:a16="http://schemas.microsoft.com/office/drawing/2014/main" id="{BB0AEFE1-7CF3-D6C2-5488-7C7750FC4F0B}"/>
              </a:ext>
            </a:extLst>
          </p:cNvPr>
          <p:cNvSpPr/>
          <p:nvPr/>
        </p:nvSpPr>
        <p:spPr>
          <a:xfrm>
            <a:off x="8758106" y="4711374"/>
            <a:ext cx="738231" cy="241960"/>
          </a:xfrm>
          <a:prstGeom prst="ellipse">
            <a:avLst/>
          </a:prstGeom>
          <a:noFill/>
          <a:ln>
            <a:solidFill>
              <a:srgbClr val="EC0B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65944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31924" cy="707886"/>
          </a:xfrm>
          <a:prstGeom prst="rect">
            <a:avLst/>
          </a:prstGeom>
          <a:noFill/>
        </p:spPr>
        <p:txBody>
          <a:bodyPr wrap="square">
            <a:spAutoFit/>
          </a:bodyPr>
          <a:lstStyle/>
          <a:p>
            <a:pPr lvl="0"/>
            <a:r>
              <a:rPr lang="en-US" sz="2000" b="1" dirty="0">
                <a:solidFill>
                  <a:schemeClr val="bg1"/>
                </a:solidFill>
              </a:rPr>
              <a:t>Python and Jupyter Installation on an NTU Laptop📽️Video Tutorial (Windows)</a:t>
            </a:r>
          </a:p>
          <a:p>
            <a:pPr lvl="0"/>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23659" y="1386661"/>
            <a:ext cx="6760109" cy="2308324"/>
          </a:xfrm>
          <a:prstGeom prst="rect">
            <a:avLst/>
          </a:prstGeom>
          <a:noFill/>
        </p:spPr>
        <p:txBody>
          <a:bodyPr wrap="square">
            <a:spAutoFit/>
          </a:bodyPr>
          <a:lstStyle/>
          <a:p>
            <a:pPr algn="l"/>
            <a:r>
              <a:rPr lang="en-US" b="1" i="0" dirty="0">
                <a:effectLst/>
                <a:latin typeface="Söhne"/>
              </a:rPr>
              <a:t>⚠️ Python and Jupyter Installation 📽️Video Tutorial (Windows)</a:t>
            </a:r>
            <a:endParaRPr lang="en-US" b="0" i="0" dirty="0">
              <a:effectLst/>
              <a:latin typeface="Söhne"/>
            </a:endParaRPr>
          </a:p>
          <a:p>
            <a:pPr algn="l"/>
            <a:r>
              <a:rPr lang="en-US" b="0" i="0" dirty="0">
                <a:effectLst/>
                <a:latin typeface="Söhne"/>
              </a:rPr>
              <a:t>We're excited to share that we've created a video tutorial exclusively for installing Python and Jupyter on an NTU laptop and on Windows OS. </a:t>
            </a:r>
          </a:p>
          <a:p>
            <a:pPr algn="l"/>
            <a:r>
              <a:rPr lang="en-US" b="0" i="0" dirty="0">
                <a:effectLst/>
                <a:latin typeface="Söhne"/>
              </a:rPr>
              <a:t>This video simplifies the installation process, ensuring a smooth setup for Python beginners. </a:t>
            </a:r>
          </a:p>
          <a:p>
            <a:pPr algn="l"/>
            <a:r>
              <a:rPr lang="en-US" b="0" i="0" dirty="0">
                <a:effectLst/>
                <a:latin typeface="Söhne"/>
              </a:rPr>
              <a:t>Check it out in the </a:t>
            </a:r>
            <a:r>
              <a:rPr lang="en-US" b="0" i="0" dirty="0">
                <a:solidFill>
                  <a:srgbClr val="EC0B62"/>
                </a:solidFill>
                <a:effectLst/>
                <a:latin typeface="Söhne"/>
              </a:rPr>
              <a:t>Now Materials</a:t>
            </a:r>
            <a:r>
              <a:rPr lang="en-US" b="0" i="0" dirty="0">
                <a:effectLst/>
                <a:latin typeface="Söhne"/>
              </a:rPr>
              <a:t> for step-by-step guidance and tips on using Python effortlessly. Happy coding!😉🧑‍💻</a:t>
            </a:r>
          </a:p>
        </p:txBody>
      </p:sp>
      <p:pic>
        <p:nvPicPr>
          <p:cNvPr id="21" name="Picture 4" descr="Python icon - Free download on Iconfinder">
            <a:extLst>
              <a:ext uri="{FF2B5EF4-FFF2-40B4-BE49-F238E27FC236}">
                <a16:creationId xmlns:a16="http://schemas.microsoft.com/office/drawing/2014/main" id="{C5FC2D6E-3A12-BA52-C5F9-F59FC9FA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57" y="4436533"/>
            <a:ext cx="1449762" cy="1449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orange and grey circles&#10;&#10;Description automatically generated">
            <a:extLst>
              <a:ext uri="{FF2B5EF4-FFF2-40B4-BE49-F238E27FC236}">
                <a16:creationId xmlns:a16="http://schemas.microsoft.com/office/drawing/2014/main" id="{C1DB30DE-D99D-E13E-73EC-47D8FB013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714" y="4222898"/>
            <a:ext cx="1354977" cy="156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AE96E5C0-5311-83F1-E1E2-96DFF9EC56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9511" y="1210365"/>
            <a:ext cx="4384890" cy="4384890"/>
          </a:xfrm>
          <a:prstGeom prst="rect">
            <a:avLst/>
          </a:prstGeom>
        </p:spPr>
      </p:pic>
      <p:sp>
        <p:nvSpPr>
          <p:cNvPr id="13" name="TextBox 12">
            <a:extLst>
              <a:ext uri="{FF2B5EF4-FFF2-40B4-BE49-F238E27FC236}">
                <a16:creationId xmlns:a16="http://schemas.microsoft.com/office/drawing/2014/main" id="{D97371EB-79DC-4E0B-4251-6A56EE304E36}"/>
              </a:ext>
            </a:extLst>
          </p:cNvPr>
          <p:cNvSpPr txBox="1"/>
          <p:nvPr/>
        </p:nvSpPr>
        <p:spPr>
          <a:xfrm>
            <a:off x="6773333" y="901043"/>
            <a:ext cx="3345452" cy="369332"/>
          </a:xfrm>
          <a:prstGeom prst="rect">
            <a:avLst/>
          </a:prstGeom>
          <a:noFill/>
        </p:spPr>
        <p:txBody>
          <a:bodyPr wrap="square">
            <a:spAutoFit/>
          </a:bodyPr>
          <a:lstStyle/>
          <a:p>
            <a:r>
              <a:rPr lang="en-GB" b="1" dirty="0"/>
              <a:t>Link to access video:</a:t>
            </a:r>
          </a:p>
        </p:txBody>
      </p:sp>
    </p:spTree>
    <p:extLst>
      <p:ext uri="{BB962C8B-B14F-4D97-AF65-F5344CB8AC3E}">
        <p14:creationId xmlns:p14="http://schemas.microsoft.com/office/powerpoint/2010/main" val="2325023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937671" y="6204975"/>
            <a:ext cx="10827001" cy="584775"/>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2479305" y="-91941"/>
            <a:ext cx="7051501"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cmpd="sng">
                  <a:solidFill>
                    <a:srgbClr val="275C87"/>
                  </a:solidFill>
                  <a:prstDash val="solid"/>
                </a:ln>
                <a:solidFill>
                  <a:srgbClr val="347AB4"/>
                </a:solidFill>
                <a:effectLst/>
                <a:uLnTx/>
                <a:uFillTx/>
                <a:latin typeface="Calibri" panose="020F0502020204030204"/>
                <a:ea typeface="+mn-ea"/>
                <a:cs typeface="+mn-cs"/>
              </a:rPr>
              <a:t>Python Installation on Your Own Laptop</a:t>
            </a:r>
          </a:p>
        </p:txBody>
      </p:sp>
      <p:pic>
        <p:nvPicPr>
          <p:cNvPr id="10" name="Picture 9">
            <a:extLst>
              <a:ext uri="{FF2B5EF4-FFF2-40B4-BE49-F238E27FC236}">
                <a16:creationId xmlns:a16="http://schemas.microsoft.com/office/drawing/2014/main" id="{5883C72B-8A7C-7B9D-BA19-0641316611A1}"/>
              </a:ext>
            </a:extLst>
          </p:cNvPr>
          <p:cNvPicPr>
            <a:picLocks noChangeAspect="1"/>
          </p:cNvPicPr>
          <p:nvPr/>
        </p:nvPicPr>
        <p:blipFill rotWithShape="1">
          <a:blip r:embed="rId5">
            <a:extLst>
              <a:ext uri="{28A0092B-C50C-407E-A947-70E740481C1C}">
                <a14:useLocalDpi xmlns:a14="http://schemas.microsoft.com/office/drawing/2010/main" val="0"/>
              </a:ext>
            </a:extLst>
          </a:blip>
          <a:srcRect b="6810"/>
          <a:stretch/>
        </p:blipFill>
        <p:spPr>
          <a:xfrm>
            <a:off x="6070346" y="492834"/>
            <a:ext cx="6121654" cy="5704762"/>
          </a:xfrm>
          <a:prstGeom prst="rect">
            <a:avLst/>
          </a:prstGeom>
        </p:spPr>
      </p:pic>
      <p:sp>
        <p:nvSpPr>
          <p:cNvPr id="11" name="TextBox 10">
            <a:extLst>
              <a:ext uri="{FF2B5EF4-FFF2-40B4-BE49-F238E27FC236}">
                <a16:creationId xmlns:a16="http://schemas.microsoft.com/office/drawing/2014/main" id="{3BE104AF-3DF4-17A6-1C25-046084BAAABC}"/>
              </a:ext>
            </a:extLst>
          </p:cNvPr>
          <p:cNvSpPr txBox="1"/>
          <p:nvPr/>
        </p:nvSpPr>
        <p:spPr>
          <a:xfrm>
            <a:off x="6051732" y="6020303"/>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001621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18</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 y="1101187"/>
            <a:ext cx="12192002" cy="3330399"/>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The first step toward Python programming is Python installation for installation we need to know which version to install.</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Python has </a:t>
            </a:r>
            <a:r>
              <a:rPr lang="en-US" u="sng" dirty="0">
                <a:latin typeface="Arial" panose="020B0604020202020204" pitchFamily="34" charset="0"/>
                <a:cs typeface="Arial" panose="020B0604020202020204" pitchFamily="34" charset="0"/>
              </a:rPr>
              <a:t>2 versions</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Python3 </a:t>
            </a:r>
            <a:r>
              <a:rPr lang="en-US" dirty="0">
                <a:latin typeface="Arial" panose="020B0604020202020204" pitchFamily="34" charset="0"/>
                <a:cs typeface="Arial" panose="020B0604020202020204" pitchFamily="34" charset="0"/>
              </a:rPr>
              <a:t>and </a:t>
            </a:r>
            <a:r>
              <a:rPr lang="en-US" u="sng" dirty="0">
                <a:latin typeface="Arial" panose="020B0604020202020204" pitchFamily="34" charset="0"/>
                <a:cs typeface="Arial" panose="020B0604020202020204" pitchFamily="34" charset="0"/>
              </a:rPr>
              <a:t>Python2</a:t>
            </a:r>
            <a:r>
              <a:rPr lang="en-US" dirty="0">
                <a:latin typeface="Arial" panose="020B0604020202020204" pitchFamily="34" charset="0"/>
                <a:cs typeface="Arial" panose="020B0604020202020204" pitchFamily="34" charset="0"/>
              </a:rPr>
              <a:t>. Python2 is not </a:t>
            </a:r>
            <a:r>
              <a:rPr lang="fa-IR" dirty="0">
                <a:latin typeface="Arial" panose="020B0604020202020204" pitchFamily="34" charset="0"/>
                <a:cs typeface="Arial" panose="020B0604020202020204" pitchFamily="34" charset="0"/>
              </a:rPr>
              <a:t>supported anymore</a:t>
            </a:r>
            <a:r>
              <a:rPr lang="en-US" dirty="0">
                <a:latin typeface="Arial" panose="020B0604020202020204" pitchFamily="34" charset="0"/>
                <a:cs typeface="Arial" panose="020B0604020202020204" pitchFamily="34" charset="0"/>
              </a:rPr>
              <a:t> and is a bit different from Python3 in some syntaxes and Python3 include a wide range of libraries so for integrity during the course we use </a:t>
            </a:r>
            <a:r>
              <a:rPr lang="en-US" b="1" dirty="0">
                <a:latin typeface="Arial" panose="020B0604020202020204" pitchFamily="34" charset="0"/>
                <a:cs typeface="Arial" panose="020B0604020202020204" pitchFamily="34" charset="0"/>
              </a:rPr>
              <a:t>Python3</a:t>
            </a:r>
            <a:r>
              <a:rPr lang="en-US" dirty="0">
                <a:latin typeface="Arial" panose="020B0604020202020204" pitchFamily="34" charset="0"/>
                <a:cs typeface="Arial" panose="020B0604020202020204" pitchFamily="34" charset="0"/>
              </a:rPr>
              <a:t>.</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You can see the latest Python3 releases inside the Python website in the download section:</a:t>
            </a:r>
          </a:p>
          <a:p>
            <a:pPr algn="ctr">
              <a:lnSpc>
                <a:spcPct val="200000"/>
              </a:lnSpc>
            </a:pPr>
            <a:r>
              <a:rPr lang="en-US" i="0" dirty="0">
                <a:effectLst/>
                <a:latin typeface="Arial" panose="020B0604020202020204" pitchFamily="34" charset="0"/>
                <a:cs typeface="Arial" panose="020B0604020202020204" pitchFamily="34" charset="0"/>
                <a:hlinkClick r:id="rId5"/>
              </a:rPr>
              <a:t>https://www.python.org/downloads/</a:t>
            </a:r>
            <a:endParaRPr lang="en-US"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Section 2: Getting Started with Python</a:t>
            </a:r>
          </a:p>
          <a:p>
            <a:pPr lvl="0"/>
            <a:endParaRPr lang="en-GB" sz="2000" b="1" dirty="0">
              <a:solidFill>
                <a:schemeClr val="bg1"/>
              </a:solidFill>
            </a:endParaRPr>
          </a:p>
        </p:txBody>
      </p:sp>
      <p:sp>
        <p:nvSpPr>
          <p:cNvPr id="7" name="TextBox 6">
            <a:extLst>
              <a:ext uri="{FF2B5EF4-FFF2-40B4-BE49-F238E27FC236}">
                <a16:creationId xmlns:a16="http://schemas.microsoft.com/office/drawing/2014/main" id="{7CAFC787-EF97-34B1-85CA-CF0EFE551E80}"/>
              </a:ext>
            </a:extLst>
          </p:cNvPr>
          <p:cNvSpPr txBox="1"/>
          <p:nvPr/>
        </p:nvSpPr>
        <p:spPr>
          <a:xfrm>
            <a:off x="2507428" y="784092"/>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Versions and Releases🖥️</a:t>
            </a:r>
          </a:p>
        </p:txBody>
      </p:sp>
      <p:pic>
        <p:nvPicPr>
          <p:cNvPr id="13" name="Picture 4" descr="Python icon - Free download on Iconfinder">
            <a:extLst>
              <a:ext uri="{FF2B5EF4-FFF2-40B4-BE49-F238E27FC236}">
                <a16:creationId xmlns:a16="http://schemas.microsoft.com/office/drawing/2014/main" id="{65824409-4783-3A7F-7688-FED7CB54B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397" y="784092"/>
            <a:ext cx="336723" cy="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307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D16753-F22F-4422-006B-0FB3F48B3705}"/>
              </a:ext>
            </a:extLst>
          </p:cNvPr>
          <p:cNvSpPr txBox="1"/>
          <p:nvPr/>
        </p:nvSpPr>
        <p:spPr>
          <a:xfrm>
            <a:off x="2507428" y="784092"/>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Versions and Releases🖥️</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397" y="7840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B2A62E-9D10-A33C-6BD1-E18B45D5897F}"/>
              </a:ext>
            </a:extLst>
          </p:cNvPr>
          <p:cNvSpPr txBox="1"/>
          <p:nvPr/>
        </p:nvSpPr>
        <p:spPr>
          <a:xfrm>
            <a:off x="-2" y="1101187"/>
            <a:ext cx="12192002" cy="166840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As you can see inside the website there are many Python versions here the latest one is 3.12 we recommend using the latest release because normally the last release has a wide range of functionalities and improvements.</a:t>
            </a:r>
          </a:p>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At this time the latest one is 3.12 and we use </a:t>
            </a:r>
            <a:r>
              <a:rPr lang="en-US" b="1" i="0" u="sng" dirty="0">
                <a:effectLst/>
                <a:latin typeface="Arial" panose="020B0604020202020204" pitchFamily="34" charset="0"/>
                <a:cs typeface="Arial" panose="020B0604020202020204" pitchFamily="34" charset="0"/>
              </a:rPr>
              <a:t>Python 3.12 </a:t>
            </a:r>
            <a:r>
              <a:rPr lang="en-US" i="0" dirty="0">
                <a:effectLst/>
                <a:latin typeface="Arial" panose="020B0604020202020204" pitchFamily="34" charset="0"/>
                <a:cs typeface="Arial" panose="020B0604020202020204" pitchFamily="34" charset="0"/>
              </a:rPr>
              <a:t>during the course and recommend you use this version.</a:t>
            </a:r>
          </a:p>
        </p:txBody>
      </p:sp>
      <p:pic>
        <p:nvPicPr>
          <p:cNvPr id="18" name="Picture 17">
            <a:extLst>
              <a:ext uri="{FF2B5EF4-FFF2-40B4-BE49-F238E27FC236}">
                <a16:creationId xmlns:a16="http://schemas.microsoft.com/office/drawing/2014/main" id="{2F6751AE-CA00-F128-659F-896663EA73EC}"/>
              </a:ext>
            </a:extLst>
          </p:cNvPr>
          <p:cNvPicPr>
            <a:picLocks noChangeAspect="1"/>
          </p:cNvPicPr>
          <p:nvPr/>
        </p:nvPicPr>
        <p:blipFill rotWithShape="1">
          <a:blip r:embed="rId5"/>
          <a:srcRect l="1533" r="4851" b="9963"/>
          <a:stretch/>
        </p:blipFill>
        <p:spPr>
          <a:xfrm>
            <a:off x="1639267" y="2948655"/>
            <a:ext cx="8095536" cy="3044432"/>
          </a:xfrm>
          <a:prstGeom prst="rect">
            <a:avLst/>
          </a:prstGeom>
        </p:spPr>
      </p:pic>
    </p:spTree>
    <p:extLst>
      <p:ext uri="{BB962C8B-B14F-4D97-AF65-F5344CB8AC3E}">
        <p14:creationId xmlns:p14="http://schemas.microsoft.com/office/powerpoint/2010/main" val="1437954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6371B-5267-5FEE-64AE-29819513ACAA}"/>
              </a:ext>
            </a:extLst>
          </p:cNvPr>
          <p:cNvSpPr>
            <a:spLocks noGrp="1"/>
          </p:cNvSpPr>
          <p:nvPr>
            <p:ph type="sldNum" sz="quarter" idx="12"/>
          </p:nvPr>
        </p:nvSpPr>
        <p:spPr>
          <a:xfrm>
            <a:off x="11885887" y="6492875"/>
            <a:ext cx="270934" cy="365125"/>
          </a:xfrm>
        </p:spPr>
        <p:txBody>
          <a:bodyPr/>
          <a:lstStyle/>
          <a:p>
            <a:fld id="{00366E5C-E3A6-4BE6-A792-264DF0B99991}" type="slidenum">
              <a:rPr lang="en-GB" sz="1400" b="1" smtClean="0">
                <a:latin typeface="Arial" panose="020B0604020202020204" pitchFamily="34" charset="0"/>
                <a:cs typeface="Arial" panose="020B0604020202020204" pitchFamily="34" charset="0"/>
              </a:rPr>
              <a:t>2</a:t>
            </a:fld>
            <a:endParaRPr lang="en-GB" sz="14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44194" y="6109398"/>
            <a:ext cx="583832" cy="671690"/>
          </a:xfrm>
          <a:prstGeom prst="rect">
            <a:avLst/>
          </a:prstGeom>
        </p:spPr>
      </p:pic>
      <p:graphicFrame>
        <p:nvGraphicFramePr>
          <p:cNvPr id="9" name="Diagram 8">
            <a:extLst>
              <a:ext uri="{FF2B5EF4-FFF2-40B4-BE49-F238E27FC236}">
                <a16:creationId xmlns:a16="http://schemas.microsoft.com/office/drawing/2014/main" id="{90750A63-9A89-2497-1461-2308E6F953E0}"/>
              </a:ext>
            </a:extLst>
          </p:cNvPr>
          <p:cNvGraphicFramePr/>
          <p:nvPr>
            <p:extLst>
              <p:ext uri="{D42A27DB-BD31-4B8C-83A1-F6EECF244321}">
                <p14:modId xmlns:p14="http://schemas.microsoft.com/office/powerpoint/2010/main" val="3718859029"/>
              </p:ext>
            </p:extLst>
          </p:nvPr>
        </p:nvGraphicFramePr>
        <p:xfrm>
          <a:off x="2522484" y="386551"/>
          <a:ext cx="6472733" cy="5759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3FB26A84-F938-9D6F-243A-E06B48772EEC}"/>
              </a:ext>
            </a:extLst>
          </p:cNvPr>
          <p:cNvSpPr/>
          <p:nvPr/>
        </p:nvSpPr>
        <p:spPr>
          <a:xfrm>
            <a:off x="980062" y="6170504"/>
            <a:ext cx="11211938" cy="3651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867966" y="6122234"/>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rgbClr val="B0B4BD"/>
                </a:solidFill>
                <a:effectLst>
                  <a:outerShdw blurRad="38100" dist="22860" dir="5400000" algn="tl" rotWithShape="0">
                    <a:srgbClr val="000000">
                      <a:alpha val="30000"/>
                    </a:srgbClr>
                  </a:outerShdw>
                </a:effectLst>
              </a:rPr>
              <a:t>Python Refresher for Sustainable Energy Management Module</a:t>
            </a:r>
          </a:p>
        </p:txBody>
      </p:sp>
      <p:sp>
        <p:nvSpPr>
          <p:cNvPr id="12" name="Rectangle 11">
            <a:extLst>
              <a:ext uri="{FF2B5EF4-FFF2-40B4-BE49-F238E27FC236}">
                <a16:creationId xmlns:a16="http://schemas.microsoft.com/office/drawing/2014/main" id="{9662D3D7-FDD2-78E9-EC95-B08C7D0C9A98}"/>
              </a:ext>
            </a:extLst>
          </p:cNvPr>
          <p:cNvSpPr/>
          <p:nvPr/>
        </p:nvSpPr>
        <p:spPr>
          <a:xfrm>
            <a:off x="3671958" y="165729"/>
            <a:ext cx="4173786" cy="646331"/>
          </a:xfrm>
          <a:prstGeom prst="rect">
            <a:avLst/>
          </a:prstGeom>
          <a:noFill/>
        </p:spPr>
        <p:txBody>
          <a:bodyPr wrap="square" lIns="91440" tIns="45720" rIns="91440" bIns="45720">
            <a:spAutoFit/>
          </a:bodyPr>
          <a:lstStyle/>
          <a:p>
            <a:pPr algn="ctr"/>
            <a:r>
              <a:rPr lang="en-US" sz="3600" b="1" cap="none" spc="0" dirty="0">
                <a:ln w="10160">
                  <a:solidFill>
                    <a:srgbClr val="B0B3BD"/>
                  </a:solidFill>
                  <a:prstDash val="solid"/>
                </a:ln>
                <a:solidFill>
                  <a:schemeClr val="accent1">
                    <a:lumMod val="75000"/>
                  </a:schemeClr>
                </a:solidFill>
                <a:effectLst>
                  <a:outerShdw blurRad="38100" dist="22860" dir="5400000" algn="tl" rotWithShape="0">
                    <a:srgbClr val="000000">
                      <a:alpha val="30000"/>
                    </a:srgbClr>
                  </a:outerShdw>
                </a:effectLst>
              </a:rPr>
              <a:t>Workshop Outline</a:t>
            </a:r>
          </a:p>
        </p:txBody>
      </p:sp>
      <p:pic>
        <p:nvPicPr>
          <p:cNvPr id="13" name="Picture 4" descr="Python icon - Free download on Iconfinder">
            <a:extLst>
              <a:ext uri="{FF2B5EF4-FFF2-40B4-BE49-F238E27FC236}">
                <a16:creationId xmlns:a16="http://schemas.microsoft.com/office/drawing/2014/main" id="{DA5E0742-6840-2EC7-952D-CC7CEDC5AF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0098" y="617743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88470D-CFB3-7919-2D6E-380C479182C3}"/>
              </a:ext>
            </a:extLst>
          </p:cNvPr>
          <p:cNvSpPr txBox="1"/>
          <p:nvPr/>
        </p:nvSpPr>
        <p:spPr>
          <a:xfrm>
            <a:off x="-4232" y="-12269"/>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62554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20</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Python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Python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67643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69274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0" y="2157226"/>
            <a:ext cx="12145254" cy="4247317"/>
          </a:xfrm>
          <a:prstGeom prst="rect">
            <a:avLst/>
          </a:prstGeom>
          <a:noFill/>
        </p:spPr>
        <p:txBody>
          <a:bodyPr wrap="square">
            <a:spAutoFit/>
          </a:bodyPr>
          <a:lstStyle/>
          <a:p>
            <a:pPr marL="342900" indent="-342900">
              <a:buFont typeface="+mj-lt"/>
              <a:buAutoNum type="arabicPeriod"/>
            </a:pPr>
            <a:r>
              <a:rPr lang="en-US" b="1" dirty="0"/>
              <a:t>Download Python:</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Visit the official Python website: </a:t>
            </a:r>
            <a:r>
              <a:rPr lang="en-US"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Python Downloads</a:t>
            </a:r>
            <a:r>
              <a:rPr lang="en-US" dirty="0">
                <a:solidFill>
                  <a:srgbClr val="0070C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Click on the "Downloads" tab, and select the latest version of Python for Windows(3.12).</a:t>
            </a:r>
          </a:p>
          <a:p>
            <a:pPr marL="285750" indent="-28575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Söhne"/>
              </a:rPr>
              <a:t>Run Installer: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Once the installer is downloaded, run the executable file (it will be named something like python-3.x.x.exe).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Check the box that says "</a:t>
            </a:r>
            <a:r>
              <a:rPr lang="en-US" b="1" dirty="0">
                <a:latin typeface="Arial" panose="020B0604020202020204" pitchFamily="34" charset="0"/>
                <a:cs typeface="Arial" panose="020B0604020202020204" pitchFamily="34" charset="0"/>
              </a:rPr>
              <a:t>Add Python to PATH</a:t>
            </a:r>
            <a:r>
              <a:rPr lang="en-US" dirty="0">
                <a:latin typeface="Arial" panose="020B0604020202020204" pitchFamily="34" charset="0"/>
                <a:cs typeface="Arial" panose="020B0604020202020204" pitchFamily="34" charset="0"/>
              </a:rPr>
              <a:t>" during the installation.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Söhne"/>
              </a:rPr>
              <a:t>Installation Wizard: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Follow the instructions in the Python Installation Wizard.</a:t>
            </a:r>
          </a:p>
          <a:p>
            <a:pPr marL="342900" indent="-342900">
              <a:buFont typeface="+mj-lt"/>
              <a:buAutoNum type="arabicPeriod" startAt="4"/>
            </a:pPr>
            <a:r>
              <a:rPr lang="en-GB" b="1" dirty="0">
                <a:latin typeface="Söhne"/>
              </a:rPr>
              <a:t>Verify Installation:</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Open a command prompt or PowerShell or CMD and type `</a:t>
            </a:r>
            <a:r>
              <a:rPr kumimoji="0" lang="en-US" altLang="en-US" b="1" i="0" u="none" strike="noStrike" cap="none" normalizeH="0" baseline="0" dirty="0">
                <a:ln>
                  <a:noFill/>
                </a:ln>
                <a:effectLst/>
                <a:latin typeface="Arial" panose="020B0604020202020204" pitchFamily="34" charset="0"/>
                <a:cs typeface="Arial" panose="020B0604020202020204" pitchFamily="34" charset="0"/>
              </a:rPr>
              <a:t>python --version`</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or `</a:t>
            </a:r>
            <a:r>
              <a:rPr kumimoji="0" lang="en-US" altLang="en-US" b="1" i="0" u="none" strike="noStrike" cap="none" normalizeH="0" baseline="0" dirty="0">
                <a:ln>
                  <a:noFill/>
                </a:ln>
                <a:effectLst/>
                <a:latin typeface="Arial" panose="020B0604020202020204" pitchFamily="34" charset="0"/>
                <a:cs typeface="Arial" panose="020B0604020202020204" pitchFamily="34" charset="0"/>
              </a:rPr>
              <a:t>python –V`</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to verify that Python is installed</a:t>
            </a:r>
            <a:r>
              <a:rPr lang="en-US" altLang="en-US" dirty="0">
                <a:latin typeface="Arial" panose="020B0604020202020204" pitchFamily="34" charset="0"/>
                <a:cs typeface="Arial" panose="020B0604020202020204" pitchFamily="34" charset="0"/>
              </a:rPr>
              <a:t>. In some cases, if you have another Python installation you have to</a:t>
            </a:r>
            <a:endParaRPr kumimoji="0" lang="en-US" altLang="en-US" sz="2800" b="0" i="0" u="none" strike="noStrike" cap="none" normalizeH="0" baseline="0" dirty="0">
              <a:ln>
                <a:noFill/>
              </a:ln>
              <a:effectLst/>
              <a:latin typeface="Arial" panose="020B0604020202020204" pitchFamily="34" charset="0"/>
              <a:cs typeface="Arial" panose="020B0604020202020204" pitchFamily="34" charset="0"/>
            </a:endParaRPr>
          </a:p>
          <a:p>
            <a:pPr marL="342900" indent="-342900">
              <a:buFont typeface="+mj-lt"/>
              <a:buAutoNum type="arabicPeriod" startAt="4"/>
            </a:pPr>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spTree>
    <p:extLst>
      <p:ext uri="{BB962C8B-B14F-4D97-AF65-F5344CB8AC3E}">
        <p14:creationId xmlns:p14="http://schemas.microsoft.com/office/powerpoint/2010/main" val="12441958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21</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50276" y="1119329"/>
            <a:ext cx="12192001" cy="568745"/>
          </a:xfrm>
          <a:prstGeom prst="rect">
            <a:avLst/>
          </a:prstGeom>
          <a:noFill/>
        </p:spPr>
        <p:txBody>
          <a:bodyPr wrap="square" rtlCol="0">
            <a:spAutoFit/>
          </a:bodyPr>
          <a:lstStyle/>
          <a:p>
            <a:pPr marL="742950" lvl="1" indent="-285750">
              <a:lnSpc>
                <a:spcPct val="200000"/>
              </a:lnSpc>
              <a:buFont typeface="Wingdings" panose="05000000000000000000" pitchFamily="2" charset="2"/>
              <a:buChar char="q"/>
            </a:pPr>
            <a:r>
              <a:rPr lang="en-GB" b="1" i="0" dirty="0">
                <a:effectLst/>
                <a:latin typeface="Söhne"/>
              </a:rPr>
              <a:t>Installing Python on macO</a:t>
            </a:r>
            <a:r>
              <a:rPr lang="en-GB" b="1" dirty="0">
                <a:latin typeface="Söhne"/>
              </a:rPr>
              <a:t>S:</a:t>
            </a: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8589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81914" y="2012870"/>
            <a:ext cx="11894978" cy="3693319"/>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Download Python:</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Visit the official Python website: </a:t>
            </a:r>
            <a:r>
              <a:rPr lang="en-US" b="0" i="0" u="none" strike="noStrike" dirty="0">
                <a:solidFill>
                  <a:srgbClr val="0070C0"/>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Python Downloads</a:t>
            </a:r>
            <a:r>
              <a:rPr lang="en-US" b="0" i="0" dirty="0">
                <a:solidFill>
                  <a:srgbClr val="0070C0"/>
                </a:solidFill>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Click on the "Downloads" tab, and select the latest version of Python for macOS.</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Arial" panose="020B0604020202020204" pitchFamily="34" charset="0"/>
                <a:cs typeface="Arial" panose="020B0604020202020204" pitchFamily="34" charset="0"/>
              </a:rPr>
              <a:t>Run Installer: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Once the installer is downloaded, run the package file </a:t>
            </a:r>
            <a:r>
              <a:rPr lang="en-US" b="1" dirty="0">
                <a:latin typeface="Arial" panose="020B0604020202020204" pitchFamily="34" charset="0"/>
                <a:cs typeface="Arial" panose="020B0604020202020204" pitchFamily="34" charset="0"/>
              </a:rPr>
              <a:t>(it will be named something like python-3.x.x-macosx10.x.pkg).</a:t>
            </a:r>
          </a:p>
          <a:p>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Arial" panose="020B0604020202020204" pitchFamily="34" charset="0"/>
                <a:cs typeface="Arial" panose="020B0604020202020204" pitchFamily="34" charset="0"/>
              </a:rPr>
              <a:t>Installation Wizard: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Follow the instructions in the Python Installation Wizard.</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4"/>
            </a:pPr>
            <a:r>
              <a:rPr lang="en-GB" b="1" dirty="0">
                <a:latin typeface="Arial" panose="020B0604020202020204" pitchFamily="34" charset="0"/>
                <a:cs typeface="Arial" panose="020B0604020202020204" pitchFamily="34" charset="0"/>
              </a:rPr>
              <a:t>Verify Installation:</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Open the Terminal and type ‘</a:t>
            </a:r>
            <a:r>
              <a:rPr kumimoji="0" lang="en-US" altLang="en-US" sz="1800" b="1" i="0" u="none" strike="noStrike" cap="none" normalizeH="0" baseline="0" dirty="0">
                <a:ln>
                  <a:noFill/>
                </a:ln>
                <a:effectLst/>
                <a:latin typeface="Arial" panose="020B0604020202020204" pitchFamily="34" charset="0"/>
                <a:cs typeface="Arial" panose="020B0604020202020204" pitchFamily="34" charset="0"/>
              </a:rPr>
              <a:t>python3 –version</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to verify that Python is installed.</a:t>
            </a: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AA4ED80-4A53-0399-3C16-883A5ADBC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676" y="1195715"/>
            <a:ext cx="627109" cy="627109"/>
          </a:xfrm>
          <a:prstGeom prst="rect">
            <a:avLst/>
          </a:prstGeom>
        </p:spPr>
      </p:pic>
    </p:spTree>
    <p:extLst>
      <p:ext uri="{BB962C8B-B14F-4D97-AF65-F5344CB8AC3E}">
        <p14:creationId xmlns:p14="http://schemas.microsoft.com/office/powerpoint/2010/main" val="1285447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22</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50276" y="1119329"/>
            <a:ext cx="12192001" cy="568745"/>
          </a:xfrm>
          <a:prstGeom prst="rect">
            <a:avLst/>
          </a:prstGeom>
          <a:noFill/>
        </p:spPr>
        <p:txBody>
          <a:bodyPr wrap="square" rtlCol="0">
            <a:spAutoFit/>
          </a:bodyPr>
          <a:lstStyle/>
          <a:p>
            <a:pPr marL="742950" lvl="1" indent="-285750">
              <a:lnSpc>
                <a:spcPct val="200000"/>
              </a:lnSpc>
              <a:buFont typeface="Wingdings" panose="05000000000000000000" pitchFamily="2" charset="2"/>
              <a:buChar char="q"/>
            </a:pPr>
            <a:r>
              <a:rPr lang="en-GB" b="1" i="0" dirty="0">
                <a:effectLst/>
                <a:latin typeface="Söhne"/>
              </a:rPr>
              <a:t>Installing Python on Linux</a:t>
            </a:r>
            <a:r>
              <a:rPr lang="en-GB" b="1" dirty="0">
                <a:latin typeface="Söhne"/>
              </a:rPr>
              <a:t>:</a:t>
            </a: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8589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81914" y="2012870"/>
            <a:ext cx="11894978" cy="3693319"/>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Check Python Version:</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Many Linux distributions come with Python pre-installed. </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Open a terminal and type `python3 –version` or `python –version` to check the version.</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Arial" panose="020B0604020202020204" pitchFamily="34" charset="0"/>
                <a:cs typeface="Arial" panose="020B0604020202020204" pitchFamily="34" charset="0"/>
              </a:rPr>
              <a:t>Install Python: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Python is not installed, you can use your package manager to install it. For example, on Ubuntu, you can use: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Arial" panose="020B0604020202020204" pitchFamily="34" charset="0"/>
                <a:cs typeface="Arial" panose="020B0604020202020204" pitchFamily="34" charset="0"/>
              </a:rPr>
              <a:t>Verify Installation: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Type `</a:t>
            </a:r>
            <a:r>
              <a:rPr lang="en-US" b="1" dirty="0">
                <a:latin typeface="Arial" panose="020B0604020202020204" pitchFamily="34" charset="0"/>
                <a:cs typeface="Arial" panose="020B0604020202020204" pitchFamily="34" charset="0"/>
              </a:rPr>
              <a:t>python3 –version` </a:t>
            </a:r>
            <a:r>
              <a:rPr lang="en-US" dirty="0">
                <a:latin typeface="Arial" panose="020B0604020202020204" pitchFamily="34" charset="0"/>
                <a:cs typeface="Arial" panose="020B0604020202020204" pitchFamily="34" charset="0"/>
              </a:rPr>
              <a:t>or</a:t>
            </a:r>
            <a:r>
              <a:rPr lang="en-US" b="1" dirty="0">
                <a:latin typeface="Arial" panose="020B0604020202020204" pitchFamily="34" charset="0"/>
                <a:cs typeface="Arial" panose="020B0604020202020204" pitchFamily="34" charset="0"/>
              </a:rPr>
              <a:t> `python –version` </a:t>
            </a:r>
            <a:r>
              <a:rPr lang="en-US" dirty="0">
                <a:latin typeface="Arial" panose="020B0604020202020204" pitchFamily="34" charset="0"/>
                <a:cs typeface="Arial" panose="020B0604020202020204" pitchFamily="34" charset="0"/>
              </a:rPr>
              <a:t>to verify the installation.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 not type` inside terminal just </a:t>
            </a:r>
            <a:r>
              <a:rPr lang="en-US" b="1" dirty="0">
                <a:latin typeface="Arial" panose="020B0604020202020204" pitchFamily="34" charset="0"/>
                <a:cs typeface="Arial" panose="020B0604020202020204" pitchFamily="34" charset="0"/>
              </a:rPr>
              <a:t>python3 –version !</a:t>
            </a: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523316-A208-6D62-A974-FE12B2FB7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4" y="1137156"/>
            <a:ext cx="667654" cy="776790"/>
          </a:xfrm>
          <a:prstGeom prst="rect">
            <a:avLst/>
          </a:prstGeom>
        </p:spPr>
      </p:pic>
      <p:pic>
        <p:nvPicPr>
          <p:cNvPr id="18" name="Picture 17">
            <a:extLst>
              <a:ext uri="{FF2B5EF4-FFF2-40B4-BE49-F238E27FC236}">
                <a16:creationId xmlns:a16="http://schemas.microsoft.com/office/drawing/2014/main" id="{99A37096-98C3-3C8F-442E-AC4B76114998}"/>
              </a:ext>
            </a:extLst>
          </p:cNvPr>
          <p:cNvPicPr>
            <a:picLocks noChangeAspect="1"/>
          </p:cNvPicPr>
          <p:nvPr/>
        </p:nvPicPr>
        <p:blipFill>
          <a:blip r:embed="rId6"/>
          <a:stretch>
            <a:fillRect/>
          </a:stretch>
        </p:blipFill>
        <p:spPr>
          <a:xfrm>
            <a:off x="2524470" y="3743411"/>
            <a:ext cx="4791744" cy="1000265"/>
          </a:xfrm>
          <a:prstGeom prst="rect">
            <a:avLst/>
          </a:prstGeom>
        </p:spPr>
      </p:pic>
    </p:spTree>
    <p:extLst>
      <p:ext uri="{BB962C8B-B14F-4D97-AF65-F5344CB8AC3E}">
        <p14:creationId xmlns:p14="http://schemas.microsoft.com/office/powerpoint/2010/main" val="35014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23</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31924" cy="707886"/>
          </a:xfrm>
          <a:prstGeom prst="rect">
            <a:avLst/>
          </a:prstGeom>
          <a:noFill/>
        </p:spPr>
        <p:txBody>
          <a:bodyPr wrap="square">
            <a:spAutoFit/>
          </a:bodyPr>
          <a:lstStyle/>
          <a:p>
            <a:pPr lvl="0"/>
            <a:r>
              <a:rPr lang="en-US" sz="2000" b="1" dirty="0">
                <a:solidFill>
                  <a:schemeClr val="bg1"/>
                </a:solidFill>
              </a:rPr>
              <a:t>Python and Jupyter Installation on your own Laptop📽️Video Tutorial (Windows)</a:t>
            </a:r>
          </a:p>
          <a:p>
            <a:pPr lvl="0"/>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23659" y="1386661"/>
            <a:ext cx="6760109" cy="2308324"/>
          </a:xfrm>
          <a:prstGeom prst="rect">
            <a:avLst/>
          </a:prstGeom>
          <a:noFill/>
        </p:spPr>
        <p:txBody>
          <a:bodyPr wrap="square">
            <a:spAutoFit/>
          </a:bodyPr>
          <a:lstStyle/>
          <a:p>
            <a:pPr algn="l"/>
            <a:r>
              <a:rPr lang="en-US" b="1" i="0" dirty="0">
                <a:effectLst/>
                <a:latin typeface="Söhne"/>
              </a:rPr>
              <a:t>⚠️ Python and Jupyter Installation 📽️Video Tutorial (Windows)</a:t>
            </a:r>
            <a:endParaRPr lang="en-US" b="0" i="0" dirty="0">
              <a:effectLst/>
              <a:latin typeface="Söhne"/>
            </a:endParaRPr>
          </a:p>
          <a:p>
            <a:pPr algn="l"/>
            <a:r>
              <a:rPr lang="en-US" b="0" i="0" dirty="0">
                <a:effectLst/>
                <a:latin typeface="Söhne"/>
              </a:rPr>
              <a:t>We're excited to share that we've created a video tutorial exclusively for installing Python and </a:t>
            </a:r>
            <a:r>
              <a:rPr lang="en-US" b="0" i="0" dirty="0" err="1">
                <a:effectLst/>
                <a:latin typeface="Söhne"/>
              </a:rPr>
              <a:t>Jupyteron</a:t>
            </a:r>
            <a:r>
              <a:rPr lang="en-US" b="0" i="0" dirty="0">
                <a:effectLst/>
                <a:latin typeface="Söhne"/>
              </a:rPr>
              <a:t> on your own laptop and on Windows OS. </a:t>
            </a:r>
          </a:p>
          <a:p>
            <a:pPr algn="l"/>
            <a:r>
              <a:rPr lang="en-US" b="0" i="0" dirty="0">
                <a:effectLst/>
                <a:latin typeface="Söhne"/>
              </a:rPr>
              <a:t>This video simplifies the installation process, ensuring a smooth setup for Python beginners. </a:t>
            </a:r>
          </a:p>
          <a:p>
            <a:pPr algn="l"/>
            <a:r>
              <a:rPr lang="en-US" b="0" i="0" dirty="0">
                <a:effectLst/>
                <a:latin typeface="Söhne"/>
              </a:rPr>
              <a:t>Check it out in the </a:t>
            </a:r>
            <a:r>
              <a:rPr lang="en-US" b="0" i="0" dirty="0">
                <a:solidFill>
                  <a:srgbClr val="EC0B62"/>
                </a:solidFill>
                <a:effectLst/>
                <a:latin typeface="Söhne"/>
              </a:rPr>
              <a:t>Now Materials</a:t>
            </a:r>
            <a:r>
              <a:rPr lang="en-US" b="0" i="0" dirty="0">
                <a:effectLst/>
                <a:latin typeface="Söhne"/>
              </a:rPr>
              <a:t> for step-by-step guidance and tips on using Python effortlessly. Happy coding!😉🧑‍💻</a:t>
            </a:r>
          </a:p>
        </p:txBody>
      </p:sp>
      <p:pic>
        <p:nvPicPr>
          <p:cNvPr id="21" name="Picture 4" descr="Python icon - Free download on Iconfinder">
            <a:extLst>
              <a:ext uri="{FF2B5EF4-FFF2-40B4-BE49-F238E27FC236}">
                <a16:creationId xmlns:a16="http://schemas.microsoft.com/office/drawing/2014/main" id="{C5FC2D6E-3A12-BA52-C5F9-F59FC9FA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57" y="4436533"/>
            <a:ext cx="1449762" cy="1449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orange and grey circles&#10;&#10;Description automatically generated">
            <a:extLst>
              <a:ext uri="{FF2B5EF4-FFF2-40B4-BE49-F238E27FC236}">
                <a16:creationId xmlns:a16="http://schemas.microsoft.com/office/drawing/2014/main" id="{C1DB30DE-D99D-E13E-73EC-47D8FB013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714" y="4222898"/>
            <a:ext cx="1354977" cy="156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D97371EB-79DC-4E0B-4251-6A56EE304E36}"/>
              </a:ext>
            </a:extLst>
          </p:cNvPr>
          <p:cNvSpPr txBox="1"/>
          <p:nvPr/>
        </p:nvSpPr>
        <p:spPr>
          <a:xfrm>
            <a:off x="6773333" y="901043"/>
            <a:ext cx="3345452" cy="369332"/>
          </a:xfrm>
          <a:prstGeom prst="rect">
            <a:avLst/>
          </a:prstGeom>
          <a:noFill/>
        </p:spPr>
        <p:txBody>
          <a:bodyPr wrap="square">
            <a:spAutoFit/>
          </a:bodyPr>
          <a:lstStyle/>
          <a:p>
            <a:r>
              <a:rPr lang="en-GB" b="1" dirty="0"/>
              <a:t>Link to access video:</a:t>
            </a:r>
          </a:p>
        </p:txBody>
      </p:sp>
      <p:pic>
        <p:nvPicPr>
          <p:cNvPr id="12" name="Picture 11">
            <a:extLst>
              <a:ext uri="{FF2B5EF4-FFF2-40B4-BE49-F238E27FC236}">
                <a16:creationId xmlns:a16="http://schemas.microsoft.com/office/drawing/2014/main" id="{0E336B63-1785-DA18-2883-5C13A0FA1D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333" y="1241171"/>
            <a:ext cx="4673600" cy="4673600"/>
          </a:xfrm>
          <a:prstGeom prst="rect">
            <a:avLst/>
          </a:prstGeom>
        </p:spPr>
      </p:pic>
    </p:spTree>
    <p:extLst>
      <p:ext uri="{BB962C8B-B14F-4D97-AF65-F5344CB8AC3E}">
        <p14:creationId xmlns:p14="http://schemas.microsoft.com/office/powerpoint/2010/main" val="4183815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73838D26-9065-6A69-8385-1B857C718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386" y="492837"/>
            <a:ext cx="6114614" cy="5704764"/>
          </a:xfrm>
          <a:prstGeom prst="rect">
            <a:avLst/>
          </a:prstGeom>
        </p:spPr>
      </p:pic>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97" y="6257415"/>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1192441" y="6204404"/>
            <a:ext cx="10923359" cy="1077218"/>
          </a:xfrm>
          <a:prstGeom prst="rect">
            <a:avLst/>
          </a:prstGeom>
          <a:noFill/>
        </p:spPr>
        <p:txBody>
          <a:bodyPr wrap="square" lIns="91440" tIns="45720" rIns="91440" bIns="45720">
            <a:spAutoFit/>
          </a:bodyPr>
          <a:lstStyle/>
          <a:p>
            <a:pPr algn="ctr">
              <a:defRPr/>
            </a:pP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latin typeface="Calibri" panose="020F0502020204030204"/>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w="10160">
                <a:solidFill>
                  <a:srgbClr val="95024E"/>
                </a:solidFill>
                <a:prstDash val="solid"/>
              </a:ln>
              <a:solidFill>
                <a:srgbClr val="EC0B62"/>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EF8BAB7-B40A-C963-A81E-379A5FAA6981}"/>
              </a:ext>
            </a:extLst>
          </p:cNvPr>
          <p:cNvSpPr/>
          <p:nvPr/>
        </p:nvSpPr>
        <p:spPr>
          <a:xfrm>
            <a:off x="2479305" y="-91941"/>
            <a:ext cx="7051501"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cmpd="sng">
                  <a:solidFill>
                    <a:srgbClr val="9A4308"/>
                  </a:solidFill>
                  <a:prstDash val="solid"/>
                </a:ln>
                <a:solidFill>
                  <a:srgbClr val="F37726"/>
                </a:solidFill>
                <a:effectLst/>
                <a:uLnTx/>
                <a:uFillTx/>
                <a:latin typeface="Calibri" panose="020F0502020204030204"/>
                <a:ea typeface="+mn-ea"/>
                <a:cs typeface="+mn-cs"/>
              </a:rPr>
              <a:t>Jupyter Notebook Installation</a:t>
            </a:r>
          </a:p>
        </p:txBody>
      </p:sp>
      <p:pic>
        <p:nvPicPr>
          <p:cNvPr id="11" name="Picture 10" descr="A logo with orange and grey circles&#10;&#10;Description automatically generated">
            <a:extLst>
              <a:ext uri="{FF2B5EF4-FFF2-40B4-BE49-F238E27FC236}">
                <a16:creationId xmlns:a16="http://schemas.microsoft.com/office/drawing/2014/main" id="{AE04D582-2F4B-6AAA-5259-51A02A49F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86" y="990505"/>
            <a:ext cx="1354977" cy="156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4" descr="Python icon - Free download on Iconfinder">
            <a:extLst>
              <a:ext uri="{FF2B5EF4-FFF2-40B4-BE49-F238E27FC236}">
                <a16:creationId xmlns:a16="http://schemas.microsoft.com/office/drawing/2014/main" id="{ECBE0800-40A9-D6AE-5A45-897D87BE4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90" y="4283652"/>
            <a:ext cx="1349957" cy="1349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F1E0E44-48A5-A57B-ECDD-69801191448D}"/>
              </a:ext>
            </a:extLst>
          </p:cNvPr>
          <p:cNvSpPr txBox="1"/>
          <p:nvPr/>
        </p:nvSpPr>
        <p:spPr>
          <a:xfrm>
            <a:off x="6058772" y="6019737"/>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19610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1200329"/>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10160">
                <a:solidFill>
                  <a:srgbClr val="95024E"/>
                </a:solidFill>
                <a:prstDash val="solid"/>
              </a:ln>
              <a:solidFill>
                <a:srgbClr val="EC0B62"/>
              </a:solidFill>
              <a:effectLst>
                <a:outerShdw blurRad="38100" dist="22860" dir="5400000" algn="tl" rotWithShape="0">
                  <a:srgbClr val="000000">
                    <a:alpha val="30000"/>
                  </a:srgbClr>
                </a:outerShdw>
              </a:effectLst>
              <a:uLnTx/>
              <a:uFillTx/>
              <a:latin typeface="Calibri" panose="020F0502020204030204"/>
              <a:ea typeface="+mn-ea"/>
              <a:cs typeface="+mn-cs"/>
            </a:endParaRPr>
          </a:p>
          <a:p>
            <a:pPr algn="ctr"/>
            <a:endParaRPr lang="en-US" sz="2400" b="1" cap="none" spc="0"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1" y="749516"/>
            <a:ext cx="6415375" cy="4247317"/>
          </a:xfrm>
          <a:prstGeom prst="rect">
            <a:avLst/>
          </a:prstGeom>
          <a:noFill/>
        </p:spPr>
        <p:txBody>
          <a:bodyPr wrap="square">
            <a:spAutoFit/>
          </a:bodyPr>
          <a:lstStyle/>
          <a:p>
            <a:pPr algn="l"/>
            <a:r>
              <a:rPr lang="en-US" b="1" i="0" dirty="0">
                <a:effectLst/>
                <a:latin typeface="Söhne"/>
              </a:rPr>
              <a:t>How to use the installed Python⁉️: </a:t>
            </a:r>
          </a:p>
          <a:p>
            <a:pPr algn="l"/>
            <a:r>
              <a:rPr lang="en-US" dirty="0">
                <a:latin typeface="Söhne"/>
              </a:rPr>
              <a:t>Python is based on </a:t>
            </a:r>
            <a:r>
              <a:rPr lang="en-US" u="sng" dirty="0">
                <a:latin typeface="Söhne"/>
              </a:rPr>
              <a:t>scripts</a:t>
            </a:r>
            <a:r>
              <a:rPr lang="en-US" dirty="0">
                <a:latin typeface="Söhne"/>
              </a:rPr>
              <a:t> you can use your computer command line to write down scripts and see the outputs, as it may be hard to deal with the command line interface on Windows or console on Linux, there are many advanced IDEs developed for using Python, one of the easy use interfaces for using python is Jupiter notebook, Jupiter notebook give you a web interface for writing your codes in web browser environment and </a:t>
            </a:r>
            <a:r>
              <a:rPr lang="en-US" u="sng" dirty="0">
                <a:latin typeface="Söhne"/>
              </a:rPr>
              <a:t>we use Jupiter during our Python Programming sessions</a:t>
            </a:r>
            <a:r>
              <a:rPr lang="en-US" dirty="0">
                <a:latin typeface="Söhne"/>
              </a:rPr>
              <a:t>. In the next slides we give you the instructions for installing Jupyter Notebook and how to run your first Python code🐍⌨️💻</a:t>
            </a:r>
          </a:p>
          <a:p>
            <a:pPr algn="l"/>
            <a:endParaRPr lang="en-US" b="0" i="0" dirty="0">
              <a:effectLst/>
              <a:latin typeface="Söhne"/>
            </a:endParaRPr>
          </a:p>
          <a:p>
            <a:pPr algn="l"/>
            <a:endParaRPr lang="en-US" dirty="0">
              <a:latin typeface="Söhne"/>
            </a:endParaRPr>
          </a:p>
          <a:p>
            <a:pPr algn="l"/>
            <a:endParaRPr lang="en-US" b="0" i="0" dirty="0">
              <a:effectLst/>
              <a:latin typeface="Söhne"/>
            </a:endParaRPr>
          </a:p>
          <a:p>
            <a:pPr algn="l"/>
            <a:r>
              <a:rPr lang="en-US" dirty="0">
                <a:latin typeface="Söhne"/>
              </a:rPr>
              <a:t>Let’s start to install Jupyter Notebook</a:t>
            </a:r>
            <a:endParaRPr lang="en-US" b="0" i="0" dirty="0">
              <a:effectLst/>
              <a:latin typeface="Söhne"/>
            </a:endParaRPr>
          </a:p>
        </p:txBody>
      </p:sp>
      <p:pic>
        <p:nvPicPr>
          <p:cNvPr id="19" name="Picture Placeholder 5">
            <a:extLst>
              <a:ext uri="{FF2B5EF4-FFF2-40B4-BE49-F238E27FC236}">
                <a16:creationId xmlns:a16="http://schemas.microsoft.com/office/drawing/2014/main" id="{84DF4D8F-F12A-82A9-5AEE-6034995575EE}"/>
              </a:ext>
            </a:extLst>
          </p:cNvPr>
          <p:cNvPicPr>
            <a:picLocks noChangeAspect="1"/>
          </p:cNvPicPr>
          <p:nvPr/>
        </p:nvPicPr>
        <p:blipFill rotWithShape="1">
          <a:blip r:embed="rId5">
            <a:extLst>
              <a:ext uri="{28A0092B-C50C-407E-A947-70E740481C1C}">
                <a14:useLocalDpi xmlns:a14="http://schemas.microsoft.com/office/drawing/2010/main" val="0"/>
              </a:ext>
            </a:extLst>
          </a:blip>
          <a:srcRect l="20107" r="20107" b="5719"/>
          <a:stretch/>
        </p:blipFill>
        <p:spPr>
          <a:xfrm>
            <a:off x="6501997" y="616837"/>
            <a:ext cx="5540677" cy="5426175"/>
          </a:xfrm>
          <a:prstGeom prst="rect">
            <a:avLst/>
          </a:prstGeom>
        </p:spPr>
      </p:pic>
      <p:sp>
        <p:nvSpPr>
          <p:cNvPr id="20" name="Rectangle 19">
            <a:extLst>
              <a:ext uri="{FF2B5EF4-FFF2-40B4-BE49-F238E27FC236}">
                <a16:creationId xmlns:a16="http://schemas.microsoft.com/office/drawing/2014/main" id="{FB1BC43C-B548-C165-E717-CA874CBF932B}"/>
              </a:ext>
            </a:extLst>
          </p:cNvPr>
          <p:cNvSpPr/>
          <p:nvPr/>
        </p:nvSpPr>
        <p:spPr>
          <a:xfrm>
            <a:off x="6506660" y="611227"/>
            <a:ext cx="5517399" cy="542679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4" descr="Python icon - Free download on Iconfinder">
            <a:extLst>
              <a:ext uri="{FF2B5EF4-FFF2-40B4-BE49-F238E27FC236}">
                <a16:creationId xmlns:a16="http://schemas.microsoft.com/office/drawing/2014/main" id="{C5FC2D6E-3A12-BA52-C5F9-F59FC9FA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914" y="2319177"/>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440F2AB-4184-9FE3-5979-57E8D9FC727F}"/>
              </a:ext>
            </a:extLst>
          </p:cNvPr>
          <p:cNvSpPr/>
          <p:nvPr/>
        </p:nvSpPr>
        <p:spPr>
          <a:xfrm>
            <a:off x="12024060" y="616837"/>
            <a:ext cx="163273" cy="5426176"/>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332875B8-14C7-09C8-B93F-091FC26618D4}"/>
              </a:ext>
            </a:extLst>
          </p:cNvPr>
          <p:cNvSpPr/>
          <p:nvPr/>
        </p:nvSpPr>
        <p:spPr>
          <a:xfrm>
            <a:off x="6362004" y="616837"/>
            <a:ext cx="144657" cy="5426790"/>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7CACB75-9513-3423-0167-D16531C03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659" y="3655578"/>
            <a:ext cx="1735338" cy="2009339"/>
          </a:xfrm>
          <a:prstGeom prst="rect">
            <a:avLst/>
          </a:prstGeom>
        </p:spPr>
      </p:pic>
    </p:spTree>
    <p:extLst>
      <p:ext uri="{BB962C8B-B14F-4D97-AF65-F5344CB8AC3E}">
        <p14:creationId xmlns:p14="http://schemas.microsoft.com/office/powerpoint/2010/main" val="3238152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Jupyter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Jupiter Notebook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689344" y="678383"/>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Jupyter Notebook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3" name="TextBox 12">
            <a:extLst>
              <a:ext uri="{FF2B5EF4-FFF2-40B4-BE49-F238E27FC236}">
                <a16:creationId xmlns:a16="http://schemas.microsoft.com/office/drawing/2014/main" id="{997235BE-6023-673B-A7AB-73E5899FAA11}"/>
              </a:ext>
            </a:extLst>
          </p:cNvPr>
          <p:cNvSpPr txBox="1"/>
          <p:nvPr/>
        </p:nvSpPr>
        <p:spPr>
          <a:xfrm>
            <a:off x="-23376" y="2259352"/>
            <a:ext cx="12145254" cy="4247317"/>
          </a:xfrm>
          <a:prstGeom prst="rect">
            <a:avLst/>
          </a:prstGeom>
          <a:noFill/>
        </p:spPr>
        <p:txBody>
          <a:bodyPr wrap="square">
            <a:spAutoFit/>
          </a:bodyPr>
          <a:lstStyle/>
          <a:p>
            <a:pPr marL="342900" indent="-342900">
              <a:buFont typeface="+mj-lt"/>
              <a:buAutoNum type="arabicPeriod"/>
            </a:pPr>
            <a:r>
              <a:rPr lang="en-US" b="1" dirty="0"/>
              <a:t>Open Command Prompt: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Push </a:t>
            </a:r>
            <a:r>
              <a:rPr lang="en-US" dirty="0" err="1">
                <a:latin typeface="Arial" panose="020B0604020202020204" pitchFamily="34" charset="0"/>
                <a:cs typeface="Arial" panose="020B0604020202020204" pitchFamily="34" charset="0"/>
              </a:rPr>
              <a:t>Windows+R</a:t>
            </a:r>
            <a:r>
              <a:rPr lang="en-US" dirty="0">
                <a:latin typeface="Arial" panose="020B0604020202020204" pitchFamily="34" charset="0"/>
                <a:cs typeface="Arial" panose="020B0604020202020204" pitchFamily="34" charset="0"/>
              </a:rPr>
              <a:t> button and type </a:t>
            </a:r>
            <a:r>
              <a:rPr lang="en-US" dirty="0" err="1">
                <a:latin typeface="Arial" panose="020B0604020202020204" pitchFamily="34" charset="0"/>
                <a:cs typeface="Arial" panose="020B0604020202020204" pitchFamily="34" charset="0"/>
              </a:rPr>
              <a:t>cmd</a:t>
            </a:r>
            <a:r>
              <a:rPr lang="en-US" dirty="0">
                <a:latin typeface="Arial" panose="020B0604020202020204" pitchFamily="34" charset="0"/>
                <a:cs typeface="Arial" panose="020B0604020202020204" pitchFamily="34" charset="0"/>
              </a:rPr>
              <a:t> and click OK or  (you can search for "</a:t>
            </a:r>
            <a:r>
              <a:rPr lang="en-US" dirty="0" err="1">
                <a:latin typeface="Arial" panose="020B0604020202020204" pitchFamily="34" charset="0"/>
                <a:cs typeface="Arial" panose="020B0604020202020204" pitchFamily="34" charset="0"/>
              </a:rPr>
              <a:t>cmd</a:t>
            </a:r>
            <a:r>
              <a:rPr lang="en-US" dirty="0">
                <a:latin typeface="Arial" panose="020B0604020202020204" pitchFamily="34" charset="0"/>
                <a:cs typeface="Arial" panose="020B0604020202020204" pitchFamily="34" charset="0"/>
              </a:rPr>
              <a:t>" in the Start menu and Run command prompt application).</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Söhne"/>
              </a:rPr>
              <a:t> Install </a:t>
            </a:r>
            <a:r>
              <a:rPr lang="en-GB" b="1" i="0" dirty="0" err="1">
                <a:effectLst/>
                <a:latin typeface="Söhne"/>
              </a:rPr>
              <a:t>Jupyter</a:t>
            </a:r>
            <a:r>
              <a:rPr lang="en-GB" b="1" i="0" dirty="0">
                <a:effectLst/>
                <a:latin typeface="Söhne"/>
              </a:rPr>
              <a:t> using pip:</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 the Command Prompt, type the following command and press Enter to install Jupyter using the Python package manager, pip:</a:t>
            </a:r>
          </a:p>
          <a:p>
            <a:r>
              <a:rPr lang="en-US" b="1" dirty="0">
                <a:latin typeface="Arial" panose="020B0604020202020204" pitchFamily="34" charset="0"/>
                <a:cs typeface="Arial" panose="020B0604020202020204" pitchFamily="34" charset="0"/>
              </a:rPr>
              <a:t>`pip install </a:t>
            </a:r>
            <a:r>
              <a:rPr lang="en-US" b="1" dirty="0" err="1">
                <a:latin typeface="Arial" panose="020B0604020202020204" pitchFamily="34" charset="0"/>
                <a:cs typeface="Arial" panose="020B0604020202020204" pitchFamily="34" charset="0"/>
              </a:rPr>
              <a:t>jupyter</a:t>
            </a:r>
            <a:r>
              <a:rPr lang="en-US" b="1"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Söhne"/>
              </a:rPr>
              <a:t>Verify Installation: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After the installation is complete, you can verify it by typing:</a:t>
            </a:r>
          </a:p>
          <a:p>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jupyter</a:t>
            </a:r>
            <a:r>
              <a:rPr lang="en-US" b="1" dirty="0">
                <a:latin typeface="Arial" panose="020B0604020202020204" pitchFamily="34" charset="0"/>
                <a:cs typeface="Arial" panose="020B0604020202020204" pitchFamily="34" charset="0"/>
              </a:rPr>
              <a:t> notebook`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This command should open a new tab in your default web browser with the Jupyter Notebook interface.</a:t>
            </a:r>
          </a:p>
          <a:p>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pic>
        <p:nvPicPr>
          <p:cNvPr id="14" name="Picture 13">
            <a:extLst>
              <a:ext uri="{FF2B5EF4-FFF2-40B4-BE49-F238E27FC236}">
                <a16:creationId xmlns:a16="http://schemas.microsoft.com/office/drawing/2014/main" id="{88495432-D670-646B-E55E-03E9C2F6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744" y="692889"/>
            <a:ext cx="345422" cy="399962"/>
          </a:xfrm>
          <a:prstGeom prst="rect">
            <a:avLst/>
          </a:prstGeom>
        </p:spPr>
      </p:pic>
    </p:spTree>
    <p:extLst>
      <p:ext uri="{BB962C8B-B14F-4D97-AF65-F5344CB8AC3E}">
        <p14:creationId xmlns:p14="http://schemas.microsoft.com/office/powerpoint/2010/main" val="3065678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Jupyter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Jupiter Notebook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689344" y="678383"/>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Jupyter Notebook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3" name="TextBox 12">
            <a:extLst>
              <a:ext uri="{FF2B5EF4-FFF2-40B4-BE49-F238E27FC236}">
                <a16:creationId xmlns:a16="http://schemas.microsoft.com/office/drawing/2014/main" id="{997235BE-6023-673B-A7AB-73E5899FAA11}"/>
              </a:ext>
            </a:extLst>
          </p:cNvPr>
          <p:cNvSpPr txBox="1"/>
          <p:nvPr/>
        </p:nvSpPr>
        <p:spPr>
          <a:xfrm>
            <a:off x="0" y="2157226"/>
            <a:ext cx="12145254" cy="1200329"/>
          </a:xfrm>
          <a:prstGeom prst="rect">
            <a:avLst/>
          </a:prstGeom>
          <a:noFill/>
        </p:spPr>
        <p:txBody>
          <a:bodyPr wrap="square">
            <a:spAutoFit/>
          </a:bodyPr>
          <a:lstStyle/>
          <a:p>
            <a:pPr marL="342900" indent="-342900">
              <a:buFont typeface="+mj-lt"/>
              <a:buAutoNum type="arabicPeriod" startAt="4"/>
            </a:pPr>
            <a:r>
              <a:rPr lang="en-GB" b="1" dirty="0">
                <a:latin typeface="Söhne"/>
              </a:rPr>
              <a:t>Create a Jupyter Notebook:</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In the Jupyter Notebook interface, you can create a new notebook by clicking on "New" and selecting "Python 3" (or any other available kernel).</a:t>
            </a:r>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pic>
        <p:nvPicPr>
          <p:cNvPr id="14" name="Picture 13">
            <a:extLst>
              <a:ext uri="{FF2B5EF4-FFF2-40B4-BE49-F238E27FC236}">
                <a16:creationId xmlns:a16="http://schemas.microsoft.com/office/drawing/2014/main" id="{88495432-D670-646B-E55E-03E9C2F6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744" y="692889"/>
            <a:ext cx="345422" cy="399962"/>
          </a:xfrm>
          <a:prstGeom prst="rect">
            <a:avLst/>
          </a:prstGeom>
        </p:spPr>
      </p:pic>
    </p:spTree>
    <p:extLst>
      <p:ext uri="{BB962C8B-B14F-4D97-AF65-F5344CB8AC3E}">
        <p14:creationId xmlns:p14="http://schemas.microsoft.com/office/powerpoint/2010/main" val="399308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4149424" y="-91939"/>
            <a:ext cx="3605568" cy="584775"/>
          </a:xfrm>
          <a:prstGeom prst="rect">
            <a:avLst/>
          </a:prstGeom>
          <a:noFill/>
        </p:spPr>
        <p:txBody>
          <a:bodyPr wrap="square" lIns="91440" tIns="45720" rIns="91440" bIns="45720">
            <a:spAutoFit/>
          </a:bodyPr>
          <a:lstStyle/>
          <a:p>
            <a:pPr algn="ctr"/>
            <a:r>
              <a:rPr lang="en-US" sz="3200" b="1" dirty="0">
                <a:ln w="12700" cmpd="sng">
                  <a:solidFill>
                    <a:srgbClr val="275C87"/>
                  </a:solidFill>
                  <a:prstDash val="solid"/>
                </a:ln>
                <a:solidFill>
                  <a:srgbClr val="347AB4"/>
                </a:solidFill>
              </a:rPr>
              <a:t>Learning Resources</a:t>
            </a: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0341713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Getting Started with Python</a:t>
            </a: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5539978"/>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🐍Python Learning Resources</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There are numerous online resources available for learning Python, like       YouTube and … addressing your questions regarding Python syntax. Here are some of them:</a:t>
            </a:r>
          </a:p>
          <a:p>
            <a:pPr lvl="1" algn="l">
              <a:lnSpc>
                <a:spcPct val="200000"/>
              </a:lnSpc>
            </a:pPr>
            <a:r>
              <a:rPr lang="en-US" sz="1600" b="0" i="0" dirty="0">
                <a:effectLst/>
                <a:latin typeface="Arial" panose="020B0604020202020204" pitchFamily="34" charset="0"/>
                <a:cs typeface="Arial" panose="020B0604020202020204" pitchFamily="34" charset="0"/>
              </a:rPr>
              <a:t>- Python official website documentation:</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4"/>
              </a:rPr>
              <a:t>https://docs.python.org/3/tutorial/index.html</a:t>
            </a:r>
            <a:endParaRPr lang="en-US" sz="1600" dirty="0">
              <a:latin typeface="Arial" panose="020B0604020202020204" pitchFamily="34" charset="0"/>
              <a:cs typeface="Arial" panose="020B0604020202020204" pitchFamily="34" charset="0"/>
            </a:endParaRPr>
          </a:p>
          <a:p>
            <a:pPr lvl="1" algn="l">
              <a:lnSpc>
                <a:spcPct val="200000"/>
              </a:lnSpc>
            </a:pPr>
            <a:r>
              <a:rPr lang="en-US" sz="1600" b="0" i="0" dirty="0">
                <a:effectLst/>
                <a:latin typeface="Arial" panose="020B0604020202020204" pitchFamily="34" charset="0"/>
                <a:cs typeface="Arial" panose="020B0604020202020204" pitchFamily="34" charset="0"/>
              </a:rPr>
              <a:t>- Python </a:t>
            </a:r>
            <a:r>
              <a:rPr lang="en-US" sz="1600" b="0" i="0" dirty="0" err="1">
                <a:effectLst/>
                <a:latin typeface="Arial" panose="020B0604020202020204" pitchFamily="34" charset="0"/>
                <a:cs typeface="Arial" panose="020B0604020202020204" pitchFamily="34" charset="0"/>
              </a:rPr>
              <a:t>cheatsheet</a:t>
            </a:r>
            <a:r>
              <a:rPr lang="en-US" sz="1600" b="0" i="0" dirty="0">
                <a:effectLst/>
                <a:latin typeface="Arial" panose="020B0604020202020204" pitchFamily="34" charset="0"/>
                <a:cs typeface="Arial" panose="020B0604020202020204" pitchFamily="34" charset="0"/>
              </a:rPr>
              <a:t> website: </a:t>
            </a:r>
            <a:r>
              <a:rPr lang="en-US" sz="1600" b="0" i="0" dirty="0">
                <a:effectLst/>
                <a:latin typeface="Arial" panose="020B0604020202020204" pitchFamily="34" charset="0"/>
                <a:cs typeface="Arial" panose="020B0604020202020204" pitchFamily="34" charset="0"/>
                <a:hlinkClick r:id="rId5"/>
              </a:rPr>
              <a:t>https://www.pythoncheatsheet.org/cheatsheet/</a:t>
            </a:r>
            <a:endParaRPr lang="en-US" sz="1600" b="0" i="0" dirty="0">
              <a:effectLst/>
              <a:latin typeface="Arial" panose="020B0604020202020204" pitchFamily="34" charset="0"/>
              <a:cs typeface="Arial" panose="020B0604020202020204" pitchFamily="34" charset="0"/>
            </a:endParaRPr>
          </a:p>
          <a:p>
            <a:pPr lvl="1" algn="l">
              <a:lnSpc>
                <a:spcPct val="200000"/>
              </a:lnSpc>
            </a:pPr>
            <a:r>
              <a:rPr lang="en-US" sz="1600" dirty="0">
                <a:latin typeface="Arial" panose="020B0604020202020204" pitchFamily="34" charset="0"/>
                <a:cs typeface="Arial" panose="020B0604020202020204" pitchFamily="34" charset="0"/>
              </a:rPr>
              <a:t>- Today AI is so hot🔥, many of the pictures you saw in this slide was created by AI, so you can use Generative AI like ChatGPT and Google Bard:</a:t>
            </a:r>
          </a:p>
          <a:p>
            <a:pPr lvl="1" algn="l">
              <a:lnSpc>
                <a:spcPct val="200000"/>
              </a:lnSpc>
            </a:pPr>
            <a:r>
              <a:rPr lang="en-US" sz="1600" b="0" i="0" dirty="0">
                <a:effectLst/>
                <a:latin typeface="Arial" panose="020B0604020202020204" pitchFamily="34" charset="0"/>
                <a:cs typeface="Arial" panose="020B0604020202020204" pitchFamily="34" charset="0"/>
              </a:rPr>
              <a:t>	</a:t>
            </a:r>
            <a:r>
              <a:rPr lang="en-US" sz="1600" b="0" i="0" dirty="0" err="1">
                <a:effectLst/>
                <a:latin typeface="Arial" panose="020B0604020202020204" pitchFamily="34" charset="0"/>
                <a:cs typeface="Arial" panose="020B0604020202020204" pitchFamily="34" charset="0"/>
              </a:rPr>
              <a:t>Chatgpt</a:t>
            </a:r>
            <a:r>
              <a:rPr lang="en-US" sz="1600" b="0" i="0" dirty="0">
                <a:effectLst/>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hlinkClick r:id="rId6"/>
              </a:rPr>
              <a:t>https://chat.openai.com/</a:t>
            </a:r>
            <a:endParaRPr lang="en-US" sz="1600" b="0" i="0" dirty="0">
              <a:effectLst/>
              <a:latin typeface="Arial" panose="020B0604020202020204" pitchFamily="34" charset="0"/>
              <a:cs typeface="Arial" panose="020B0604020202020204" pitchFamily="34" charset="0"/>
            </a:endParaRPr>
          </a:p>
          <a:p>
            <a:pPr lvl="1" algn="l">
              <a:lnSpc>
                <a:spcPct val="200000"/>
              </a:lnSpc>
            </a:pPr>
            <a:r>
              <a:rPr lang="en-US" sz="1600" dirty="0">
                <a:latin typeface="Arial" panose="020B0604020202020204" pitchFamily="34" charset="0"/>
                <a:cs typeface="Arial" panose="020B0604020202020204" pitchFamily="34" charset="0"/>
              </a:rPr>
              <a:t>	Google Bard: </a:t>
            </a:r>
            <a:r>
              <a:rPr lang="en-US" sz="1600" dirty="0">
                <a:latin typeface="Arial" panose="020B0604020202020204" pitchFamily="34" charset="0"/>
                <a:cs typeface="Arial" panose="020B0604020202020204" pitchFamily="34" charset="0"/>
                <a:hlinkClick r:id="rId7"/>
              </a:rPr>
              <a:t>https://bard.google.com/chat</a:t>
            </a:r>
            <a:endParaRPr lang="en-US" sz="1600" dirty="0">
              <a:latin typeface="Arial" panose="020B0604020202020204" pitchFamily="34" charset="0"/>
              <a:cs typeface="Arial" panose="020B0604020202020204" pitchFamily="34" charset="0"/>
            </a:endParaRPr>
          </a:p>
          <a:p>
            <a:pPr lvl="1" algn="l">
              <a:lnSpc>
                <a:spcPct val="200000"/>
              </a:lnSpc>
            </a:pPr>
            <a:endParaRPr lang="en-US" sz="1600" b="0" i="0" dirty="0">
              <a:effectLst/>
              <a:latin typeface="Arial" panose="020B0604020202020204" pitchFamily="34" charset="0"/>
              <a:cs typeface="Arial" panose="020B0604020202020204" pitchFamily="34" charset="0"/>
            </a:endParaRPr>
          </a:p>
          <a:p>
            <a:pPr lvl="1">
              <a:lnSpc>
                <a:spcPct val="200000"/>
              </a:lnSpc>
            </a:pPr>
            <a:r>
              <a:rPr lang="en-US" sz="1400" u="sng" dirty="0">
                <a:latin typeface="Arial" panose="020B0604020202020204" pitchFamily="34" charset="0"/>
                <a:cs typeface="Arial" panose="020B0604020202020204" pitchFamily="34" charset="0"/>
              </a:rPr>
              <a:t>Always consider NTU policies when using AI. You can find </a:t>
            </a:r>
            <a:r>
              <a:rPr lang="en-GB" sz="1400" u="sng" dirty="0">
                <a:latin typeface="Arial" panose="020B0604020202020204" pitchFamily="34" charset="0"/>
                <a:cs typeface="Arial" panose="020B0604020202020204" pitchFamily="34" charset="0"/>
              </a:rPr>
              <a:t>Dos and Don’ts</a:t>
            </a:r>
            <a:r>
              <a:rPr lang="en-US" sz="1400" u="sng" dirty="0">
                <a:latin typeface="Arial" panose="020B0604020202020204" pitchFamily="34" charset="0"/>
                <a:cs typeface="Arial" panose="020B0604020202020204" pitchFamily="34" charset="0"/>
              </a:rPr>
              <a:t> in:</a:t>
            </a:r>
            <a:r>
              <a:rPr lang="en-US" sz="16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8"/>
              </a:rPr>
              <a:t>https://www.ntu.ac.uk/studenthub/news/2023/12/artificial-intelligence-@-ntu</a:t>
            </a: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DECCD8D-6DBD-B71F-F322-29DD24C924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740" y="4091968"/>
            <a:ext cx="388905" cy="388905"/>
          </a:xfrm>
          <a:prstGeom prst="rect">
            <a:avLst/>
          </a:prstGeom>
        </p:spPr>
      </p:pic>
      <p:pic>
        <p:nvPicPr>
          <p:cNvPr id="12" name="Picture 11">
            <a:extLst>
              <a:ext uri="{FF2B5EF4-FFF2-40B4-BE49-F238E27FC236}">
                <a16:creationId xmlns:a16="http://schemas.microsoft.com/office/drawing/2014/main" id="{572EC834-7E2B-EB55-306C-0E9144B4B0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812" y="4601959"/>
            <a:ext cx="401359" cy="401359"/>
          </a:xfrm>
          <a:prstGeom prst="rect">
            <a:avLst/>
          </a:prstGeom>
        </p:spPr>
      </p:pic>
      <p:pic>
        <p:nvPicPr>
          <p:cNvPr id="9" name="Picture 8">
            <a:extLst>
              <a:ext uri="{FF2B5EF4-FFF2-40B4-BE49-F238E27FC236}">
                <a16:creationId xmlns:a16="http://schemas.microsoft.com/office/drawing/2014/main" id="{645F6882-2996-59BD-1520-2114653CDA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607" y="1176867"/>
            <a:ext cx="245126" cy="245126"/>
          </a:xfrm>
          <a:prstGeom prst="rect">
            <a:avLst/>
          </a:prstGeom>
        </p:spPr>
      </p:pic>
      <p:pic>
        <p:nvPicPr>
          <p:cNvPr id="13" name="Picture 4" descr="Python icon - Free download on Iconfinder">
            <a:extLst>
              <a:ext uri="{FF2B5EF4-FFF2-40B4-BE49-F238E27FC236}">
                <a16:creationId xmlns:a16="http://schemas.microsoft.com/office/drawing/2014/main" id="{B2C0BBCD-B50D-5C7A-0D45-04F873FB7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5733" y="2135633"/>
            <a:ext cx="357607" cy="35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092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a:t>
            </a:fld>
            <a:endParaRPr lang="en-GB" sz="1400" b="1" dirty="0">
              <a:solidFill>
                <a:srgbClr val="95024E"/>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148676" y="367023"/>
            <a:ext cx="11772390" cy="954107"/>
          </a:xfrm>
          <a:prstGeom prst="rect">
            <a:avLst/>
          </a:prstGeom>
          <a:noFill/>
        </p:spPr>
        <p:txBody>
          <a:bodyPr wrap="square" rtlCol="0">
            <a:spAutoFit/>
          </a:bodyPr>
          <a:lstStyle/>
          <a:p>
            <a:pPr algn="l"/>
            <a:r>
              <a:rPr lang="en-US" sz="2000" b="1" i="0" dirty="0">
                <a:effectLst/>
                <a:latin typeface="Arial" panose="020B0604020202020204" pitchFamily="34" charset="0"/>
                <a:cs typeface="Arial" panose="020B0604020202020204" pitchFamily="34" charset="0"/>
              </a:rPr>
              <a:t>ENGG40341 Page on NOW Learning room:</a:t>
            </a:r>
          </a:p>
          <a:p>
            <a:pPr algn="l"/>
            <a:r>
              <a:rPr lang="en-US" b="0" i="0" dirty="0">
                <a:effectLst/>
                <a:latin typeface="Arial" panose="020B0604020202020204" pitchFamily="34" charset="0"/>
                <a:cs typeface="Arial" panose="020B0604020202020204" pitchFamily="34" charset="0"/>
              </a:rPr>
              <a:t>All the news, required information, and related files related to the module will be posted on the NOW learning room of this module (https://now.ntu.ac.uk/). Please check it regularly.</a:t>
            </a: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190487-765A-ADD6-7792-9157948C3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591" y="1505152"/>
            <a:ext cx="4129386" cy="4129386"/>
          </a:xfrm>
          <a:prstGeom prst="rect">
            <a:avLst/>
          </a:prstGeom>
        </p:spPr>
      </p:pic>
    </p:spTree>
    <p:extLst>
      <p:ext uri="{BB962C8B-B14F-4D97-AF65-F5344CB8AC3E}">
        <p14:creationId xmlns:p14="http://schemas.microsoft.com/office/powerpoint/2010/main" val="165218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4149424" y="-91939"/>
            <a:ext cx="3605568" cy="584775"/>
          </a:xfrm>
          <a:prstGeom prst="rect">
            <a:avLst/>
          </a:prstGeom>
          <a:noFill/>
        </p:spPr>
        <p:txBody>
          <a:bodyPr wrap="square" lIns="91440" tIns="45720" rIns="91440" bIns="45720">
            <a:spAutoFit/>
          </a:bodyPr>
          <a:lstStyle/>
          <a:p>
            <a:pPr algn="ctr"/>
            <a:r>
              <a:rPr lang="en-US" sz="3200" b="1" dirty="0">
                <a:ln w="12700" cmpd="sng">
                  <a:solidFill>
                    <a:srgbClr val="275C87"/>
                  </a:solidFill>
                  <a:prstDash val="solid"/>
                </a:ln>
                <a:solidFill>
                  <a:srgbClr val="347AB4"/>
                </a:solidFill>
              </a:rPr>
              <a:t>Python Basics</a:t>
            </a: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3542229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31</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31924" cy="400110"/>
          </a:xfrm>
          <a:prstGeom prst="rect">
            <a:avLst/>
          </a:prstGeom>
          <a:noFill/>
        </p:spPr>
        <p:txBody>
          <a:bodyPr wrap="square">
            <a:spAutoFit/>
          </a:bodyPr>
          <a:lstStyle/>
          <a:p>
            <a:pPr lvl="0"/>
            <a:r>
              <a:rPr lang="en-US" sz="2000" b="1" dirty="0">
                <a:solidFill>
                  <a:schemeClr val="bg1"/>
                </a:solidFill>
              </a:rPr>
              <a:t>Python Basics</a:t>
            </a:r>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34223" y="1163428"/>
            <a:ext cx="6315778" cy="4801314"/>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 </a:t>
            </a:r>
            <a:r>
              <a:rPr lang="en-US" b="1" i="0" dirty="0">
                <a:effectLst/>
                <a:latin typeface="Söhne"/>
              </a:rPr>
              <a:t>Python Basics Refresher</a:t>
            </a:r>
          </a:p>
          <a:p>
            <a:pPr marL="285750" indent="-285750" algn="just">
              <a:buFont typeface="Arial" panose="020B0604020202020204" pitchFamily="34" charset="0"/>
              <a:buChar char="•"/>
            </a:pPr>
            <a:r>
              <a:rPr lang="en-US" dirty="0">
                <a:latin typeface="Söhne"/>
              </a:rPr>
              <a:t>In this section, we delve into Python basics by presenting various examples. </a:t>
            </a:r>
          </a:p>
          <a:p>
            <a:pPr algn="just"/>
            <a:endParaRPr lang="en-US" dirty="0">
              <a:latin typeface="Söhne"/>
            </a:endParaRPr>
          </a:p>
          <a:p>
            <a:pPr marL="285750" indent="-285750" algn="just">
              <a:buFont typeface="Arial" panose="020B0604020202020204" pitchFamily="34" charset="0"/>
              <a:buChar char="•"/>
            </a:pPr>
            <a:r>
              <a:rPr lang="en-US" dirty="0">
                <a:latin typeface="Söhne"/>
              </a:rPr>
              <a:t>We provide a set of </a:t>
            </a:r>
            <a:r>
              <a:rPr lang="en-US" dirty="0" err="1">
                <a:latin typeface="Söhne"/>
              </a:rPr>
              <a:t>IPython</a:t>
            </a:r>
            <a:r>
              <a:rPr lang="en-US" dirty="0">
                <a:latin typeface="Söhne"/>
              </a:rPr>
              <a:t> files created for use within the class, and together, we learn how to code in Python, line by line. Additionally, we review basic Python syntax for students who have prior experience with the language. </a:t>
            </a:r>
          </a:p>
          <a:p>
            <a:pPr algn="just"/>
            <a:endParaRPr lang="en-US" dirty="0">
              <a:latin typeface="Söhne"/>
            </a:endParaRPr>
          </a:p>
          <a:p>
            <a:pPr marL="285750" indent="-285750" algn="just">
              <a:buFont typeface="Arial" panose="020B0604020202020204" pitchFamily="34" charset="0"/>
              <a:buChar char="•"/>
            </a:pPr>
            <a:r>
              <a:rPr lang="en-US" dirty="0">
                <a:latin typeface="Söhne"/>
              </a:rPr>
              <a:t>The primary objective of this class is not solely to teach Python itself; instead, we aim to review Python as a valuable tool for working with diverse datasets in sustainable energy management.</a:t>
            </a:r>
          </a:p>
          <a:p>
            <a:pPr algn="just"/>
            <a:endParaRPr lang="en-US" dirty="0">
              <a:latin typeface="Söhne"/>
            </a:endParaRPr>
          </a:p>
          <a:p>
            <a:pPr marL="285750" indent="-285750" algn="just">
              <a:buFont typeface="Arial" panose="020B0604020202020204" pitchFamily="34" charset="0"/>
              <a:buChar char="•"/>
            </a:pPr>
            <a:r>
              <a:rPr lang="en-US" dirty="0">
                <a:latin typeface="Söhne"/>
              </a:rPr>
              <a:t>We demonstrate how Python can be effortlessly utilized to solve problems and showcase its ease of use in practical applications.</a:t>
            </a:r>
            <a:endParaRPr lang="en-US" b="0" i="0" dirty="0">
              <a:effectLst/>
              <a:latin typeface="Söhne"/>
            </a:endParaRPr>
          </a:p>
        </p:txBody>
      </p:sp>
      <p:sp>
        <p:nvSpPr>
          <p:cNvPr id="13" name="TextBox 12">
            <a:extLst>
              <a:ext uri="{FF2B5EF4-FFF2-40B4-BE49-F238E27FC236}">
                <a16:creationId xmlns:a16="http://schemas.microsoft.com/office/drawing/2014/main" id="{D97371EB-79DC-4E0B-4251-6A56EE304E36}"/>
              </a:ext>
            </a:extLst>
          </p:cNvPr>
          <p:cNvSpPr txBox="1"/>
          <p:nvPr/>
        </p:nvSpPr>
        <p:spPr>
          <a:xfrm>
            <a:off x="6671733" y="785165"/>
            <a:ext cx="4445000" cy="369332"/>
          </a:xfrm>
          <a:prstGeom prst="rect">
            <a:avLst/>
          </a:prstGeom>
          <a:noFill/>
        </p:spPr>
        <p:txBody>
          <a:bodyPr wrap="square">
            <a:spAutoFit/>
          </a:bodyPr>
          <a:lstStyle/>
          <a:p>
            <a:r>
              <a:rPr lang="en-GB" b="1" dirty="0"/>
              <a:t>Link to access files on Now Learning Room:</a:t>
            </a:r>
          </a:p>
        </p:txBody>
      </p:sp>
      <p:pic>
        <p:nvPicPr>
          <p:cNvPr id="12" name="Picture 11">
            <a:extLst>
              <a:ext uri="{FF2B5EF4-FFF2-40B4-BE49-F238E27FC236}">
                <a16:creationId xmlns:a16="http://schemas.microsoft.com/office/drawing/2014/main" id="{FD6EF1E8-587A-D0C9-48E9-4D7803A209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332" y="1188781"/>
            <a:ext cx="4750909" cy="4750909"/>
          </a:xfrm>
          <a:prstGeom prst="rect">
            <a:avLst/>
          </a:prstGeom>
        </p:spPr>
      </p:pic>
    </p:spTree>
    <p:extLst>
      <p:ext uri="{BB962C8B-B14F-4D97-AF65-F5344CB8AC3E}">
        <p14:creationId xmlns:p14="http://schemas.microsoft.com/office/powerpoint/2010/main" val="29909837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32</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97371EB-79DC-4E0B-4251-6A56EE304E36}"/>
              </a:ext>
            </a:extLst>
          </p:cNvPr>
          <p:cNvSpPr txBox="1"/>
          <p:nvPr/>
        </p:nvSpPr>
        <p:spPr>
          <a:xfrm>
            <a:off x="1478831" y="42392"/>
            <a:ext cx="9587102" cy="523220"/>
          </a:xfrm>
          <a:prstGeom prst="rect">
            <a:avLst/>
          </a:prstGeom>
          <a:noFill/>
        </p:spPr>
        <p:txBody>
          <a:bodyPr wrap="square">
            <a:spAutoFit/>
          </a:bodyPr>
          <a:lstStyle/>
          <a:p>
            <a:r>
              <a:rPr lang="en-GB" sz="2800" b="1" dirty="0">
                <a:solidFill>
                  <a:schemeClr val="bg1"/>
                </a:solidFill>
              </a:rPr>
              <a:t>Link to access Jupyter notebook files and Slides on </a:t>
            </a:r>
            <a:r>
              <a:rPr lang="en-GB" sz="2800" b="1" dirty="0" err="1">
                <a:solidFill>
                  <a:schemeClr val="bg1"/>
                </a:solidFill>
              </a:rPr>
              <a:t>Github</a:t>
            </a:r>
            <a:r>
              <a:rPr lang="en-GB" sz="2800" b="1" dirty="0">
                <a:solidFill>
                  <a:schemeClr val="bg1"/>
                </a:solidFill>
              </a:rPr>
              <a:t>:</a:t>
            </a:r>
          </a:p>
        </p:txBody>
      </p:sp>
      <p:pic>
        <p:nvPicPr>
          <p:cNvPr id="9" name="Picture 8">
            <a:extLst>
              <a:ext uri="{FF2B5EF4-FFF2-40B4-BE49-F238E27FC236}">
                <a16:creationId xmlns:a16="http://schemas.microsoft.com/office/drawing/2014/main" id="{E8D2AB25-964B-FD5C-61BF-87F8E3C4A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625" y="608004"/>
            <a:ext cx="6206527" cy="6206527"/>
          </a:xfrm>
          <a:prstGeom prst="rect">
            <a:avLst/>
          </a:prstGeom>
        </p:spPr>
      </p:pic>
    </p:spTree>
    <p:extLst>
      <p:ext uri="{BB962C8B-B14F-4D97-AF65-F5344CB8AC3E}">
        <p14:creationId xmlns:p14="http://schemas.microsoft.com/office/powerpoint/2010/main" val="276482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4</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3" name="Picture Placeholder 5">
            <a:extLst>
              <a:ext uri="{FF2B5EF4-FFF2-40B4-BE49-F238E27FC236}">
                <a16:creationId xmlns:a16="http://schemas.microsoft.com/office/drawing/2014/main" id="{E4307DF4-9C8C-1A23-4E45-819398F01085}"/>
              </a:ext>
            </a:extLst>
          </p:cNvPr>
          <p:cNvPicPr>
            <a:picLocks noChangeAspect="1"/>
          </p:cNvPicPr>
          <p:nvPr/>
        </p:nvPicPr>
        <p:blipFill rotWithShape="1">
          <a:blip r:embed="rId4">
            <a:extLst>
              <a:ext uri="{28A0092B-C50C-407E-A947-70E740481C1C}">
                <a14:useLocalDpi xmlns:a14="http://schemas.microsoft.com/office/drawing/2010/main" val="0"/>
              </a:ext>
            </a:extLst>
          </a:blip>
          <a:srcRect l="20107" r="20107" b="5719"/>
          <a:stretch/>
        </p:blipFill>
        <p:spPr>
          <a:xfrm>
            <a:off x="6502002" y="625302"/>
            <a:ext cx="5540677" cy="5426175"/>
          </a:xfrm>
          <a:prstGeom prst="rect">
            <a:avLst/>
          </a:prstGeom>
        </p:spPr>
      </p:pic>
      <p:sp>
        <p:nvSpPr>
          <p:cNvPr id="14" name="Rectangle 13">
            <a:extLst>
              <a:ext uri="{FF2B5EF4-FFF2-40B4-BE49-F238E27FC236}">
                <a16:creationId xmlns:a16="http://schemas.microsoft.com/office/drawing/2014/main" id="{EB12439B-17B9-8DD4-4701-849CC1F4ADF6}"/>
              </a:ext>
            </a:extLst>
          </p:cNvPr>
          <p:cNvSpPr/>
          <p:nvPr/>
        </p:nvSpPr>
        <p:spPr>
          <a:xfrm>
            <a:off x="6506665" y="619692"/>
            <a:ext cx="5517399" cy="542679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9919" y="2327642"/>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D091834-5052-D8E8-F87A-3CA9D63F6308}"/>
              </a:ext>
            </a:extLst>
          </p:cNvPr>
          <p:cNvSpPr/>
          <p:nvPr/>
        </p:nvSpPr>
        <p:spPr>
          <a:xfrm>
            <a:off x="12024065" y="625302"/>
            <a:ext cx="163273" cy="5426176"/>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328058D-2217-013C-E33D-3C0163C4D668}"/>
              </a:ext>
            </a:extLst>
          </p:cNvPr>
          <p:cNvSpPr/>
          <p:nvPr/>
        </p:nvSpPr>
        <p:spPr>
          <a:xfrm>
            <a:off x="6362009" y="625302"/>
            <a:ext cx="144657" cy="5426790"/>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62819EDD-1797-6D27-5E25-1E671F3CCEEB}"/>
              </a:ext>
            </a:extLst>
          </p:cNvPr>
          <p:cNvSpPr txBox="1"/>
          <p:nvPr/>
        </p:nvSpPr>
        <p:spPr>
          <a:xfrm>
            <a:off x="0" y="1086316"/>
            <a:ext cx="6483388" cy="4862870"/>
          </a:xfrm>
          <a:prstGeom prst="rect">
            <a:avLst/>
          </a:prstGeom>
          <a:noFill/>
        </p:spPr>
        <p:txBody>
          <a:bodyPr wrap="square" rtlCol="0">
            <a:spAutoFit/>
          </a:bodyPr>
          <a:lstStyle/>
          <a:p>
            <a:pPr algn="l"/>
            <a:r>
              <a:rPr lang="en-US" b="1" i="0" dirty="0">
                <a:effectLst/>
                <a:latin typeface="Arial" panose="020B0604020202020204" pitchFamily="34" charset="0"/>
                <a:cs typeface="Arial" panose="020B0604020202020204" pitchFamily="34" charset="0"/>
              </a:rPr>
              <a:t>🐍What is Python:</a:t>
            </a:r>
            <a:endParaRPr lang="en-US"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High-level, general-purpose programming language.</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Created by Guido van Rossum and first released in 1991.</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Emphasizes readability and ease of use.</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algn="l"/>
            <a:r>
              <a:rPr lang="en-US" b="1" i="0" dirty="0">
                <a:effectLst/>
                <a:latin typeface="Arial" panose="020B0604020202020204" pitchFamily="34" charset="0"/>
                <a:cs typeface="Arial" panose="020B0604020202020204" pitchFamily="34" charset="0"/>
              </a:rPr>
              <a:t>✔️Key Features:</a:t>
            </a:r>
            <a:endParaRPr lang="en-US"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Interpreted language: No need for compilation.</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Dynamically typed: Variable types are assigned at runtime.</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Object-oriented: Supports object-oriented programming principles.</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Versatile: Used for </a:t>
            </a:r>
            <a:r>
              <a:rPr lang="en-US" sz="1600" b="0" i="0" dirty="0" err="1">
                <a:effectLst/>
                <a:latin typeface="Arial" panose="020B0604020202020204" pitchFamily="34" charset="0"/>
                <a:cs typeface="Arial" panose="020B0604020202020204" pitchFamily="34" charset="0"/>
              </a:rPr>
              <a:t>optimisation</a:t>
            </a:r>
            <a:r>
              <a:rPr lang="en-US" sz="1600" b="0" i="0" dirty="0">
                <a:effectLst/>
                <a:latin typeface="Arial" panose="020B0604020202020204" pitchFamily="34" charset="0"/>
                <a:cs typeface="Arial" panose="020B0604020202020204" pitchFamily="34" charset="0"/>
              </a:rPr>
              <a:t>, data visualization, web development, data analysis, artificial intelligence, automation, and more.</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⚖️Syntax:</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 Easy to read, with clear and expressive syntax.</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Uses indentation (whitespace) for code blocks, eliminating the need for braces{}.</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86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 y="1101187"/>
            <a:ext cx="12192001" cy="5165517"/>
          </a:xfrm>
          <a:prstGeom prst="rect">
            <a:avLst/>
          </a:prstGeom>
          <a:noFill/>
        </p:spPr>
        <p:txBody>
          <a:bodyPr wrap="square" rtlCol="0">
            <a:spAutoFit/>
          </a:bodyPr>
          <a:lstStyle/>
          <a:p>
            <a:pPr algn="l">
              <a:lnSpc>
                <a:spcPct val="200000"/>
              </a:lnSpc>
            </a:pPr>
            <a:endParaRPr lang="en-US" b="1" i="0" dirty="0">
              <a:effectLst/>
              <a:latin typeface="Arial" panose="020B0604020202020204" pitchFamily="34" charset="0"/>
              <a:cs typeface="Arial" panose="020B0604020202020204" pitchFamily="34" charset="0"/>
            </a:endParaRPr>
          </a:p>
          <a:p>
            <a:pPr algn="l">
              <a:lnSpc>
                <a:spcPct val="200000"/>
              </a:lnSpc>
            </a:pPr>
            <a:r>
              <a:rPr lang="en-US" b="1" i="0" dirty="0">
                <a:effectLst/>
                <a:latin typeface="Arial" panose="020B0604020202020204" pitchFamily="34" charset="0"/>
                <a:cs typeface="Arial" panose="020B0604020202020204" pitchFamily="34" charset="0"/>
              </a:rPr>
              <a:t>📖Readability and Ease of Learning:</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Python's clear and readable syntax makes it accessible to beginners and experts.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This is particularly beneficial in the energy sector, where professionals may have diverse backgrounds.</a:t>
            </a:r>
          </a:p>
          <a:p>
            <a:pPr algn="l">
              <a:lnSpc>
                <a:spcPct val="200000"/>
              </a:lnSpc>
            </a:pPr>
            <a:r>
              <a:rPr lang="en-US" b="1" dirty="0">
                <a:latin typeface="Arial" panose="020B0604020202020204" pitchFamily="34" charset="0"/>
                <a:cs typeface="Arial" panose="020B0604020202020204" pitchFamily="34" charset="0"/>
              </a:rPr>
              <a:t>🧑‍🏭Rapid Prototyping and Development: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allows for quick development of prototypes and applications, which is essential for the dynamic and evolving field of sustainable energy management.</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rapid prototyping capability accelerates the testing and implementation of new ideas and solutions.</a:t>
            </a:r>
          </a:p>
          <a:p>
            <a:pPr marL="0" lvl="1">
              <a:lnSpc>
                <a:spcPct val="200000"/>
              </a:lnSpc>
            </a:pPr>
            <a:r>
              <a:rPr lang="en-US" b="1" dirty="0">
                <a:latin typeface="Arial" panose="020B0604020202020204" pitchFamily="34" charset="0"/>
                <a:cs typeface="Arial" panose="020B0604020202020204" pitchFamily="34" charset="0"/>
              </a:rPr>
              <a:t>📑Extensive Libraries and Frameworks:</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has a rich ecosystem of libraries and frameworks that support various aspects of sustainable energy management.</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Libraries like Pandas and NumPy are valuable for data analysis and manipulation, while libraries like TensorFlow and </a:t>
            </a:r>
            <a:r>
              <a:rPr lang="en-US" dirty="0" err="1">
                <a:latin typeface="Arial" panose="020B0604020202020204" pitchFamily="34" charset="0"/>
                <a:cs typeface="Arial" panose="020B0604020202020204" pitchFamily="34" charset="0"/>
              </a:rPr>
              <a:t>PyTorch</a:t>
            </a:r>
            <a:r>
              <a:rPr lang="en-US" dirty="0">
                <a:latin typeface="Arial" panose="020B0604020202020204" pitchFamily="34" charset="0"/>
                <a:cs typeface="Arial" panose="020B0604020202020204" pitchFamily="34" charset="0"/>
              </a:rPr>
              <a:t> are essential for machine learning applications in energy forecasting.</a:t>
            </a:r>
          </a:p>
          <a:p>
            <a:pPr marL="0" lvl="1">
              <a:lnSpc>
                <a:spcPct val="150000"/>
              </a:lnSpc>
            </a:pPr>
            <a:endParaRPr lang="en-US"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EEF2069-5E39-13A5-1D52-3F3E99BBB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92442">
            <a:off x="9906172" y="338278"/>
            <a:ext cx="1945779" cy="1945779"/>
          </a:xfrm>
          <a:prstGeom prst="rect">
            <a:avLst/>
          </a:prstGeom>
        </p:spPr>
      </p:pic>
      <p:sp>
        <p:nvSpPr>
          <p:cNvPr id="6" name="TextBox 5">
            <a:extLst>
              <a:ext uri="{FF2B5EF4-FFF2-40B4-BE49-F238E27FC236}">
                <a16:creationId xmlns:a16="http://schemas.microsoft.com/office/drawing/2014/main" id="{773A7596-E736-C8E3-A7D5-8A38FAB40247}"/>
              </a:ext>
            </a:extLst>
          </p:cNvPr>
          <p:cNvSpPr txBox="1"/>
          <p:nvPr/>
        </p:nvSpPr>
        <p:spPr>
          <a:xfrm rot="20291770">
            <a:off x="10063466" y="1308647"/>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79717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920706" y="842688"/>
            <a:ext cx="6115722"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7D2F2BC-5C5C-21B1-64CA-10D523B784C1}"/>
              </a:ext>
            </a:extLst>
          </p:cNvPr>
          <p:cNvSpPr txBox="1"/>
          <p:nvPr/>
        </p:nvSpPr>
        <p:spPr>
          <a:xfrm>
            <a:off x="-14343" y="1757520"/>
            <a:ext cx="12331849" cy="4247317"/>
          </a:xfrm>
          <a:prstGeom prst="rect">
            <a:avLst/>
          </a:prstGeom>
          <a:noFill/>
        </p:spPr>
        <p:txBody>
          <a:bodyPr wrap="square">
            <a:spAutoFit/>
          </a:bodyPr>
          <a:lstStyle/>
          <a:p>
            <a:pPr marL="0" lvl="1">
              <a:lnSpc>
                <a:spcPct val="200000"/>
              </a:lnSpc>
            </a:pPr>
            <a:r>
              <a:rPr lang="en-US" b="1"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Data Analysis and Visualization:</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 is widely used for data analysis, an integral part of energy management.</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Libraries such as Matplotlib and Seaborn facilitate the visualization of energy consumption patterns, enabling better decision-making.</a:t>
            </a:r>
            <a:endParaRPr lang="en-US" sz="1800" b="1" dirty="0">
              <a:latin typeface="Arial" panose="020B0604020202020204" pitchFamily="34" charset="0"/>
              <a:cs typeface="Arial" panose="020B0604020202020204" pitchFamily="34" charset="0"/>
            </a:endParaRPr>
          </a:p>
          <a:p>
            <a:pPr marL="0" lvl="1">
              <a:lnSpc>
                <a:spcPct val="150000"/>
              </a:lnSpc>
            </a:pPr>
            <a:r>
              <a:rPr lang="en-US" sz="1800" b="1" dirty="0">
                <a:latin typeface="Arial" panose="020B0604020202020204" pitchFamily="34" charset="0"/>
                <a:cs typeface="Arial" panose="020B0604020202020204" pitchFamily="34" charset="0"/>
              </a:rPr>
              <a:t>🏭Interoperability and Integration:</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 can seamlessly integrate with existing systems and technologies, fostering interoperability.</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This is crucial in the energy sector, where diverse systems (e.g., IoT devices, sensors, SCADA systems) need to work together for effective energy management.</a:t>
            </a:r>
          </a:p>
          <a:p>
            <a:pPr marL="0" lvl="1">
              <a:lnSpc>
                <a:spcPct val="150000"/>
              </a:lnSpc>
            </a:pPr>
            <a:r>
              <a:rPr lang="en-US" sz="1800" b="1" dirty="0">
                <a:latin typeface="Arial" panose="020B0604020202020204" pitchFamily="34" charset="0"/>
                <a:cs typeface="Arial" panose="020B0604020202020204" pitchFamily="34" charset="0"/>
              </a:rPr>
              <a:t>📉Machine Learning for Energy Forecasting:</a:t>
            </a:r>
            <a:endParaRPr lang="en-US" sz="1800" b="0" i="0" dirty="0">
              <a:effectLst/>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Python's popularity in the machine learning community, coupled with powerful libraries like scikit-learn, enables the development of models for energy consumption forecasting.</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Machine learning algorithms can help optimize energy usage, improve efficiency, and contribute to sustainability goals.</a:t>
            </a:r>
          </a:p>
        </p:txBody>
      </p:sp>
      <p:pic>
        <p:nvPicPr>
          <p:cNvPr id="16" name="Picture 15">
            <a:extLst>
              <a:ext uri="{FF2B5EF4-FFF2-40B4-BE49-F238E27FC236}">
                <a16:creationId xmlns:a16="http://schemas.microsoft.com/office/drawing/2014/main" id="{C1394A3E-5D93-606D-B503-DE2CC20E8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93027">
            <a:off x="9927476" y="329051"/>
            <a:ext cx="1956095" cy="1956095"/>
          </a:xfrm>
          <a:prstGeom prst="rect">
            <a:avLst/>
          </a:prstGeom>
        </p:spPr>
      </p:pic>
      <p:sp>
        <p:nvSpPr>
          <p:cNvPr id="6" name="TextBox 5">
            <a:extLst>
              <a:ext uri="{FF2B5EF4-FFF2-40B4-BE49-F238E27FC236}">
                <a16:creationId xmlns:a16="http://schemas.microsoft.com/office/drawing/2014/main" id="{491CF86C-9F56-A724-D61E-A9CC54B0A49C}"/>
              </a:ext>
            </a:extLst>
          </p:cNvPr>
          <p:cNvSpPr txBox="1"/>
          <p:nvPr/>
        </p:nvSpPr>
        <p:spPr>
          <a:xfrm rot="20138670">
            <a:off x="10046212" y="1214764"/>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61560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920706" y="842688"/>
            <a:ext cx="6115722"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EBEEE37-E4F7-E8AE-F85B-772A4D21B6C1}"/>
              </a:ext>
            </a:extLst>
          </p:cNvPr>
          <p:cNvSpPr txBox="1"/>
          <p:nvPr/>
        </p:nvSpPr>
        <p:spPr>
          <a:xfrm>
            <a:off x="-1648" y="1583746"/>
            <a:ext cx="12193648" cy="4524315"/>
          </a:xfrm>
          <a:prstGeom prst="rect">
            <a:avLst/>
          </a:prstGeom>
          <a:noFill/>
        </p:spPr>
        <p:txBody>
          <a:bodyPr wrap="square" rtlCol="0">
            <a:spAutoFit/>
          </a:bodyPr>
          <a:lstStyle/>
          <a:p>
            <a:pPr algn="l">
              <a:lnSpc>
                <a:spcPct val="200000"/>
              </a:lnSpc>
            </a:pPr>
            <a:endParaRPr lang="en-US" b="1" i="0" dirty="0">
              <a:effectLst/>
              <a:latin typeface="Arial" panose="020B0604020202020204" pitchFamily="34" charset="0"/>
              <a:cs typeface="Arial" panose="020B0604020202020204" pitchFamily="34" charset="0"/>
            </a:endParaRPr>
          </a:p>
          <a:p>
            <a:pPr marL="0" lvl="1"/>
            <a:r>
              <a:rPr lang="en-US" b="1" dirty="0">
                <a:latin typeface="Arial" panose="020B0604020202020204" pitchFamily="34" charset="0"/>
                <a:cs typeface="Arial" panose="020B0604020202020204" pitchFamily="34" charset="0"/>
              </a:rPr>
              <a:t>🤝Community Support and Collaboration:</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 has a large and active community that contributes to the development of tools and solutions for various domains, including sustainable energy.</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The availability of open-source projects and collaborative platforms fosters knowledge sharing and innovation.</a:t>
            </a:r>
            <a:endParaRPr lang="en-US" dirty="0">
              <a:latin typeface="Arial" panose="020B0604020202020204" pitchFamily="34" charset="0"/>
              <a:cs typeface="Arial" panose="020B0604020202020204" pitchFamily="34" charset="0"/>
            </a:endParaRPr>
          </a:p>
          <a:p>
            <a:pPr marL="0" lvl="1">
              <a:lnSpc>
                <a:spcPct val="200000"/>
              </a:lnSpc>
            </a:pPr>
            <a:r>
              <a:rPr lang="en-US" b="1" dirty="0">
                <a:latin typeface="Arial" panose="020B0604020202020204" pitchFamily="34" charset="0"/>
                <a:cs typeface="Arial" panose="020B0604020202020204" pitchFamily="34" charset="0"/>
              </a:rPr>
              <a:t>💻Flexibility and Scalability:</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Python's flexibility allows for the development of scalable applications that can adapt to the changing needs of sustainable energy management.</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can be used for small-scale projects as well as large, enterprise-level applications.</a:t>
            </a:r>
          </a:p>
          <a:p>
            <a:pPr marL="0" lvl="1">
              <a:lnSpc>
                <a:spcPct val="200000"/>
              </a:lnSpc>
            </a:pPr>
            <a:r>
              <a:rPr lang="en-US" b="1" dirty="0">
                <a:latin typeface="Arial" panose="020B0604020202020204" pitchFamily="34" charset="0"/>
                <a:cs typeface="Arial" panose="020B0604020202020204" pitchFamily="34" charset="0"/>
              </a:rPr>
              <a:t>⚡Remote Monitoring and Control:</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 supports the development of applications for remote monitoring and control of energy systems.</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This is essential for managing distributed energy resources and ensuring efficient energy usage across various locations.</a:t>
            </a:r>
          </a:p>
        </p:txBody>
      </p:sp>
      <p:pic>
        <p:nvPicPr>
          <p:cNvPr id="14" name="Picture 13">
            <a:extLst>
              <a:ext uri="{FF2B5EF4-FFF2-40B4-BE49-F238E27FC236}">
                <a16:creationId xmlns:a16="http://schemas.microsoft.com/office/drawing/2014/main" id="{7E0CE695-5E0A-E027-7F7C-22DFC5960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84048">
            <a:off x="10037197" y="246928"/>
            <a:ext cx="1875584" cy="1875584"/>
          </a:xfrm>
          <a:prstGeom prst="rect">
            <a:avLst/>
          </a:prstGeom>
        </p:spPr>
      </p:pic>
      <p:sp>
        <p:nvSpPr>
          <p:cNvPr id="6" name="TextBox 5">
            <a:extLst>
              <a:ext uri="{FF2B5EF4-FFF2-40B4-BE49-F238E27FC236}">
                <a16:creationId xmlns:a16="http://schemas.microsoft.com/office/drawing/2014/main" id="{AF52439F-E3AC-B231-5198-B7DBFB84FA5A}"/>
              </a:ext>
            </a:extLst>
          </p:cNvPr>
          <p:cNvSpPr txBox="1"/>
          <p:nvPr/>
        </p:nvSpPr>
        <p:spPr>
          <a:xfrm rot="20580494">
            <a:off x="10175610" y="1312729"/>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39815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8</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334872" y="853118"/>
            <a:ext cx="5389580"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pic>
        <p:nvPicPr>
          <p:cNvPr id="6" name="Picture 5">
            <a:extLst>
              <a:ext uri="{FF2B5EF4-FFF2-40B4-BE49-F238E27FC236}">
                <a16:creationId xmlns:a16="http://schemas.microsoft.com/office/drawing/2014/main" id="{441CE566-6921-08E0-0273-64AC76EC8E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006" y="1443927"/>
            <a:ext cx="1294017" cy="597238"/>
          </a:xfrm>
          <a:prstGeom prst="rect">
            <a:avLst/>
          </a:prstGeom>
        </p:spPr>
      </p:pic>
      <p:pic>
        <p:nvPicPr>
          <p:cNvPr id="12" name="Picture 11">
            <a:extLst>
              <a:ext uri="{FF2B5EF4-FFF2-40B4-BE49-F238E27FC236}">
                <a16:creationId xmlns:a16="http://schemas.microsoft.com/office/drawing/2014/main" id="{091DCE14-87E3-FEA9-DC4B-9AC275211368}"/>
              </a:ext>
            </a:extLst>
          </p:cNvPr>
          <p:cNvPicPr>
            <a:picLocks noChangeAspect="1"/>
          </p:cNvPicPr>
          <p:nvPr/>
        </p:nvPicPr>
        <p:blipFill rotWithShape="1">
          <a:blip r:embed="rId7">
            <a:extLst>
              <a:ext uri="{28A0092B-C50C-407E-A947-70E740481C1C}">
                <a14:useLocalDpi xmlns:a14="http://schemas.microsoft.com/office/drawing/2010/main" val="0"/>
              </a:ext>
            </a:extLst>
          </a:blip>
          <a:srcRect t="29043" b="28568"/>
          <a:stretch/>
        </p:blipFill>
        <p:spPr>
          <a:xfrm>
            <a:off x="337260" y="3492891"/>
            <a:ext cx="1639755" cy="695080"/>
          </a:xfrm>
          <a:prstGeom prst="rect">
            <a:avLst/>
          </a:prstGeom>
        </p:spPr>
      </p:pic>
      <p:pic>
        <p:nvPicPr>
          <p:cNvPr id="13" name="Picture 12">
            <a:extLst>
              <a:ext uri="{FF2B5EF4-FFF2-40B4-BE49-F238E27FC236}">
                <a16:creationId xmlns:a16="http://schemas.microsoft.com/office/drawing/2014/main" id="{1B172F67-5FEA-C371-15D0-AEA90BCEA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260" y="2432427"/>
            <a:ext cx="2176004" cy="437283"/>
          </a:xfrm>
          <a:prstGeom prst="rect">
            <a:avLst/>
          </a:prstGeom>
        </p:spPr>
      </p:pic>
      <p:pic>
        <p:nvPicPr>
          <p:cNvPr id="14" name="Picture 13">
            <a:extLst>
              <a:ext uri="{FF2B5EF4-FFF2-40B4-BE49-F238E27FC236}">
                <a16:creationId xmlns:a16="http://schemas.microsoft.com/office/drawing/2014/main" id="{2D9FADD9-A8BB-CA04-B215-F7F4234E9DBB}"/>
              </a:ext>
            </a:extLst>
          </p:cNvPr>
          <p:cNvPicPr>
            <a:picLocks noChangeAspect="1"/>
          </p:cNvPicPr>
          <p:nvPr/>
        </p:nvPicPr>
        <p:blipFill rotWithShape="1">
          <a:blip r:embed="rId9">
            <a:extLst>
              <a:ext uri="{28A0092B-C50C-407E-A947-70E740481C1C}">
                <a14:useLocalDpi xmlns:a14="http://schemas.microsoft.com/office/drawing/2010/main" val="0"/>
              </a:ext>
            </a:extLst>
          </a:blip>
          <a:srcRect l="-1" t="1" r="-28519" b="-21115"/>
          <a:stretch/>
        </p:blipFill>
        <p:spPr>
          <a:xfrm>
            <a:off x="1915666" y="4196786"/>
            <a:ext cx="1109103" cy="1431695"/>
          </a:xfrm>
          <a:prstGeom prst="rect">
            <a:avLst/>
          </a:prstGeom>
        </p:spPr>
      </p:pic>
      <p:pic>
        <p:nvPicPr>
          <p:cNvPr id="20" name="Picture 19">
            <a:extLst>
              <a:ext uri="{FF2B5EF4-FFF2-40B4-BE49-F238E27FC236}">
                <a16:creationId xmlns:a16="http://schemas.microsoft.com/office/drawing/2014/main" id="{1CF6D92D-5D59-AA50-2D51-9F8109E6D8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106" y="3870009"/>
            <a:ext cx="908455" cy="908455"/>
          </a:xfrm>
          <a:prstGeom prst="rect">
            <a:avLst/>
          </a:prstGeom>
        </p:spPr>
      </p:pic>
      <p:pic>
        <p:nvPicPr>
          <p:cNvPr id="21" name="Picture 20">
            <a:extLst>
              <a:ext uri="{FF2B5EF4-FFF2-40B4-BE49-F238E27FC236}">
                <a16:creationId xmlns:a16="http://schemas.microsoft.com/office/drawing/2014/main" id="{A7816EA9-34D2-AF87-F565-F45AC41A2E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9812" y="2622798"/>
            <a:ext cx="789250" cy="789250"/>
          </a:xfrm>
          <a:prstGeom prst="rect">
            <a:avLst/>
          </a:prstGeom>
        </p:spPr>
      </p:pic>
      <p:pic>
        <p:nvPicPr>
          <p:cNvPr id="22" name="Picture 21">
            <a:extLst>
              <a:ext uri="{FF2B5EF4-FFF2-40B4-BE49-F238E27FC236}">
                <a16:creationId xmlns:a16="http://schemas.microsoft.com/office/drawing/2014/main" id="{34973655-A011-1391-DAAA-C764691C4F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65167" y="1534421"/>
            <a:ext cx="2259754" cy="545116"/>
          </a:xfrm>
          <a:prstGeom prst="rect">
            <a:avLst/>
          </a:prstGeom>
        </p:spPr>
      </p:pic>
      <p:pic>
        <p:nvPicPr>
          <p:cNvPr id="24" name="Picture 23">
            <a:extLst>
              <a:ext uri="{FF2B5EF4-FFF2-40B4-BE49-F238E27FC236}">
                <a16:creationId xmlns:a16="http://schemas.microsoft.com/office/drawing/2014/main" id="{01351880-DEC9-298B-0AFE-052E8FAF58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487" y="5031235"/>
            <a:ext cx="908455" cy="908455"/>
          </a:xfrm>
          <a:prstGeom prst="rect">
            <a:avLst/>
          </a:prstGeom>
        </p:spPr>
      </p:pic>
      <p:sp>
        <p:nvSpPr>
          <p:cNvPr id="16" name="TextBox 15">
            <a:extLst>
              <a:ext uri="{FF2B5EF4-FFF2-40B4-BE49-F238E27FC236}">
                <a16:creationId xmlns:a16="http://schemas.microsoft.com/office/drawing/2014/main" id="{3468D16F-F6CB-D217-C4B5-D6EF735E9004}"/>
              </a:ext>
            </a:extLst>
          </p:cNvPr>
          <p:cNvSpPr txBox="1"/>
          <p:nvPr/>
        </p:nvSpPr>
        <p:spPr>
          <a:xfrm>
            <a:off x="5435299" y="5910248"/>
            <a:ext cx="6100232" cy="184666"/>
          </a:xfrm>
          <a:prstGeom prst="rect">
            <a:avLst/>
          </a:prstGeom>
          <a:noFill/>
        </p:spPr>
        <p:txBody>
          <a:bodyPr wrap="square">
            <a:spAutoFit/>
          </a:bodyPr>
          <a:lstStyle/>
          <a:p>
            <a:r>
              <a:rPr lang="en-US" sz="600" b="0" i="0" dirty="0">
                <a:solidFill>
                  <a:srgbClr val="447C9C"/>
                </a:solidFill>
                <a:effectLst/>
                <a:latin typeface="Arial" panose="020B0604020202020204" pitchFamily="34" charset="0"/>
                <a:cs typeface="Arial" panose="020B0604020202020204" pitchFamily="34" charset="0"/>
              </a:rPr>
              <a:t>Generated by AI with Canva</a:t>
            </a:r>
            <a:endParaRPr lang="en-GB" sz="600" dirty="0">
              <a:solidFill>
                <a:srgbClr val="447C9C"/>
              </a:solidFill>
            </a:endParaRPr>
          </a:p>
        </p:txBody>
      </p:sp>
    </p:spTree>
    <p:extLst>
      <p:ext uri="{BB962C8B-B14F-4D97-AF65-F5344CB8AC3E}">
        <p14:creationId xmlns:p14="http://schemas.microsoft.com/office/powerpoint/2010/main" val="80072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427652" y="759253"/>
            <a:ext cx="5336689"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sp>
        <p:nvSpPr>
          <p:cNvPr id="12" name="TextBox 11">
            <a:extLst>
              <a:ext uri="{FF2B5EF4-FFF2-40B4-BE49-F238E27FC236}">
                <a16:creationId xmlns:a16="http://schemas.microsoft.com/office/drawing/2014/main" id="{72675B27-1C54-A98F-15FF-0C1C73E45AC0}"/>
              </a:ext>
            </a:extLst>
          </p:cNvPr>
          <p:cNvSpPr txBox="1"/>
          <p:nvPr/>
        </p:nvSpPr>
        <p:spPr>
          <a:xfrm>
            <a:off x="0" y="1461501"/>
            <a:ext cx="12192001" cy="4247317"/>
          </a:xfrm>
          <a:prstGeom prst="rect">
            <a:avLst/>
          </a:prstGeom>
          <a:noFill/>
        </p:spPr>
        <p:txBody>
          <a:bodyPr wrap="square">
            <a:spAutoFit/>
          </a:bodyPr>
          <a:lstStyle/>
          <a:p>
            <a:pPr algn="l">
              <a:buFont typeface="+mj-lt"/>
              <a:buAutoNum type="arabicPeriod"/>
            </a:pPr>
            <a:r>
              <a:rPr lang="en-US" b="1" i="0" dirty="0">
                <a:effectLst/>
                <a:latin typeface="Söhne"/>
                <a:hlinkClick r:id="rId6"/>
              </a:rPr>
              <a:t>Open Energy Data Initiative (OEDI)</a:t>
            </a:r>
            <a:r>
              <a:rPr lang="en-US" b="1" i="0" dirty="0">
                <a:effectLst/>
                <a:latin typeface="Söhne"/>
              </a:rPr>
              <a:t>:</a:t>
            </a:r>
            <a:endParaRPr lang="en-US" b="0" i="0" dirty="0">
              <a:effectLst/>
              <a:latin typeface="Söhne"/>
            </a:endParaRPr>
          </a:p>
          <a:p>
            <a:pPr lvl="1" algn="l"/>
            <a:r>
              <a:rPr lang="en-US" b="0" i="0" dirty="0">
                <a:effectLst/>
                <a:latin typeface="Söhne"/>
              </a:rPr>
              <a:t>OEDI aims to provide access to a wide range of energy-related datasets. Python is often used for data analysis and visualization within this initiative.</a:t>
            </a:r>
          </a:p>
          <a:p>
            <a:pPr algn="l">
              <a:buFont typeface="+mj-lt"/>
              <a:buAutoNum type="arabicPeriod"/>
            </a:pPr>
            <a:r>
              <a:rPr lang="en-US" b="1" i="0" dirty="0">
                <a:effectLst/>
                <a:latin typeface="Söhne"/>
                <a:hlinkClick r:id="rId7"/>
              </a:rPr>
              <a:t>Emoncms</a:t>
            </a:r>
            <a:r>
              <a:rPr lang="en-US" b="1" i="0" dirty="0">
                <a:effectLst/>
                <a:latin typeface="Söhne"/>
              </a:rPr>
              <a:t>:</a:t>
            </a:r>
            <a:endParaRPr lang="en-US" b="0" i="0" dirty="0">
              <a:effectLst/>
              <a:latin typeface="Söhne"/>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Emoncms is an open-source energy monitoring platform. Python is often used for data analysis and visualization in projects that involve Emoncms.</a:t>
            </a:r>
          </a:p>
          <a:p>
            <a:pPr algn="l">
              <a:buFont typeface="+mj-lt"/>
              <a:buAutoNum type="arabicPeriod"/>
            </a:pPr>
            <a:r>
              <a:rPr lang="en-US" b="1" i="0" dirty="0">
                <a:effectLst/>
                <a:latin typeface="Söhne"/>
                <a:hlinkClick r:id="rId8"/>
              </a:rPr>
              <a:t>WattTime:</a:t>
            </a:r>
            <a:endParaRPr lang="en-US" b="0" i="0" dirty="0">
              <a:effectLst/>
              <a:latin typeface="Söhne"/>
            </a:endParaRPr>
          </a:p>
          <a:p>
            <a:pPr lvl="1" algn="l"/>
            <a:r>
              <a:rPr lang="en-US" b="0" i="0" dirty="0">
                <a:effectLst/>
                <a:latin typeface="Söhne"/>
              </a:rPr>
              <a:t>WattTime is a nonprofit that provides software tools for measuring the environmental impact of electricity use. Python is used for data analysis and developing algorithms to determine the carbon intensity of electricity.</a:t>
            </a:r>
          </a:p>
          <a:p>
            <a:pPr algn="l">
              <a:buFont typeface="+mj-lt"/>
              <a:buAutoNum type="arabicPeriod"/>
            </a:pPr>
            <a:r>
              <a:rPr lang="en-US" b="1" i="0" dirty="0">
                <a:effectLst/>
                <a:latin typeface="Söhne"/>
                <a:hlinkClick r:id="rId9"/>
              </a:rPr>
              <a:t>EnergyHub</a:t>
            </a:r>
            <a:r>
              <a:rPr lang="en-US" b="1" i="0" dirty="0">
                <a:effectLst/>
                <a:latin typeface="Söhne"/>
              </a:rPr>
              <a:t>:</a:t>
            </a:r>
            <a:endParaRPr lang="en-US" b="0" i="0" dirty="0">
              <a:effectLst/>
              <a:latin typeface="Söhne"/>
            </a:endParaRPr>
          </a:p>
          <a:p>
            <a:pPr lvl="1" algn="l"/>
            <a:r>
              <a:rPr lang="en-US" b="0" i="0" dirty="0">
                <a:effectLst/>
                <a:latin typeface="Söhne"/>
              </a:rPr>
              <a:t>EnergyHub uses Python for its platform that enables utilities to manage distributed energy resources (DERs). Python is employed for data processing, analysis, and optimization.</a:t>
            </a:r>
          </a:p>
          <a:p>
            <a:pPr algn="l">
              <a:buFont typeface="+mj-lt"/>
              <a:buAutoNum type="arabicPeriod"/>
            </a:pPr>
            <a:r>
              <a:rPr lang="en-US" b="1" i="0" dirty="0">
                <a:effectLst/>
                <a:latin typeface="Söhne"/>
                <a:hlinkClick r:id="rId10"/>
              </a:rPr>
              <a:t>PVlib Python</a:t>
            </a:r>
            <a:r>
              <a:rPr lang="en-US" b="1" i="0" dirty="0">
                <a:effectLst/>
                <a:latin typeface="Söhne"/>
              </a:rPr>
              <a:t>:</a:t>
            </a:r>
            <a:endParaRPr lang="en-US" b="0" i="0" dirty="0">
              <a:effectLst/>
              <a:latin typeface="Söhne"/>
            </a:endParaRPr>
          </a:p>
          <a:p>
            <a:pPr lvl="1" algn="l"/>
            <a:r>
              <a:rPr lang="en-US" b="0" i="0" dirty="0">
                <a:effectLst/>
                <a:latin typeface="Söhne"/>
              </a:rPr>
              <a:t>PVlib Python is a library for modeling solar energy generation. It provides tools for simulating the performance of photovoltaic systems, and it's widely used in the renewable energy sector.</a:t>
            </a:r>
          </a:p>
        </p:txBody>
      </p:sp>
      <p:pic>
        <p:nvPicPr>
          <p:cNvPr id="14" name="Picture 13">
            <a:extLst>
              <a:ext uri="{FF2B5EF4-FFF2-40B4-BE49-F238E27FC236}">
                <a16:creationId xmlns:a16="http://schemas.microsoft.com/office/drawing/2014/main" id="{37AB1B06-DD30-87D6-4D15-4B89AD7D51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7465" y="1520573"/>
            <a:ext cx="658065" cy="303722"/>
          </a:xfrm>
          <a:prstGeom prst="rect">
            <a:avLst/>
          </a:prstGeom>
        </p:spPr>
      </p:pic>
      <p:pic>
        <p:nvPicPr>
          <p:cNvPr id="17" name="Picture 16">
            <a:extLst>
              <a:ext uri="{FF2B5EF4-FFF2-40B4-BE49-F238E27FC236}">
                <a16:creationId xmlns:a16="http://schemas.microsoft.com/office/drawing/2014/main" id="{34FAEA51-4668-009A-4F0E-22F914ED676A}"/>
              </a:ext>
            </a:extLst>
          </p:cNvPr>
          <p:cNvPicPr>
            <a:picLocks noChangeAspect="1"/>
          </p:cNvPicPr>
          <p:nvPr/>
        </p:nvPicPr>
        <p:blipFill rotWithShape="1">
          <a:blip r:embed="rId12">
            <a:extLst>
              <a:ext uri="{28A0092B-C50C-407E-A947-70E740481C1C}">
                <a14:useLocalDpi xmlns:a14="http://schemas.microsoft.com/office/drawing/2010/main" val="0"/>
              </a:ext>
            </a:extLst>
          </a:blip>
          <a:srcRect t="29043" b="28568"/>
          <a:stretch/>
        </p:blipFill>
        <p:spPr>
          <a:xfrm>
            <a:off x="1462607" y="3111342"/>
            <a:ext cx="906126" cy="384100"/>
          </a:xfrm>
          <a:prstGeom prst="rect">
            <a:avLst/>
          </a:prstGeom>
        </p:spPr>
      </p:pic>
      <p:pic>
        <p:nvPicPr>
          <p:cNvPr id="19" name="Picture 18">
            <a:extLst>
              <a:ext uri="{FF2B5EF4-FFF2-40B4-BE49-F238E27FC236}">
                <a16:creationId xmlns:a16="http://schemas.microsoft.com/office/drawing/2014/main" id="{BECB0A51-2478-4FD6-DAD2-A9DDADE4A9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2607" y="3979217"/>
            <a:ext cx="1205292" cy="242212"/>
          </a:xfrm>
          <a:prstGeom prst="rect">
            <a:avLst/>
          </a:prstGeom>
        </p:spPr>
      </p:pic>
      <p:pic>
        <p:nvPicPr>
          <p:cNvPr id="21" name="Picture 20">
            <a:extLst>
              <a:ext uri="{FF2B5EF4-FFF2-40B4-BE49-F238E27FC236}">
                <a16:creationId xmlns:a16="http://schemas.microsoft.com/office/drawing/2014/main" id="{3ED3FFCF-4AD4-8E7A-0D49-C68F23278D69}"/>
              </a:ext>
            </a:extLst>
          </p:cNvPr>
          <p:cNvPicPr>
            <a:picLocks noChangeAspect="1"/>
          </p:cNvPicPr>
          <p:nvPr/>
        </p:nvPicPr>
        <p:blipFill rotWithShape="1">
          <a:blip r:embed="rId14">
            <a:extLst>
              <a:ext uri="{28A0092B-C50C-407E-A947-70E740481C1C}">
                <a14:useLocalDpi xmlns:a14="http://schemas.microsoft.com/office/drawing/2010/main" val="0"/>
              </a:ext>
            </a:extLst>
          </a:blip>
          <a:srcRect r="-886" b="32163"/>
          <a:stretch/>
        </p:blipFill>
        <p:spPr>
          <a:xfrm>
            <a:off x="1582988" y="4776511"/>
            <a:ext cx="332682" cy="306421"/>
          </a:xfrm>
          <a:prstGeom prst="rect">
            <a:avLst/>
          </a:prstGeom>
        </p:spPr>
      </p:pic>
      <p:pic>
        <p:nvPicPr>
          <p:cNvPr id="6" name="Picture 5">
            <a:extLst>
              <a:ext uri="{FF2B5EF4-FFF2-40B4-BE49-F238E27FC236}">
                <a16:creationId xmlns:a16="http://schemas.microsoft.com/office/drawing/2014/main" id="{17951CC1-0B73-EC77-E110-02A1DE68A41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6465" y="2298561"/>
            <a:ext cx="413045" cy="413045"/>
          </a:xfrm>
          <a:prstGeom prst="rect">
            <a:avLst/>
          </a:prstGeom>
        </p:spPr>
      </p:pic>
    </p:spTree>
    <p:extLst>
      <p:ext uri="{BB962C8B-B14F-4D97-AF65-F5344CB8AC3E}">
        <p14:creationId xmlns:p14="http://schemas.microsoft.com/office/powerpoint/2010/main" val="2620796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cc4c079d-ae02-4b7b-bfc3-6cb1f56b68d7">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3340C35B0EF4049AAA1DBEA1F2CF82B" ma:contentTypeVersion="9" ma:contentTypeDescription="Create a new document." ma:contentTypeScope="" ma:versionID="aa8280d19314faca73bfb1f592e273eb">
  <xsd:schema xmlns:xsd="http://www.w3.org/2001/XMLSchema" xmlns:xs="http://www.w3.org/2001/XMLSchema" xmlns:p="http://schemas.microsoft.com/office/2006/metadata/properties" xmlns:ns2="cc4c079d-ae02-4b7b-bfc3-6cb1f56b68d7" targetNamespace="http://schemas.microsoft.com/office/2006/metadata/properties" ma:root="true" ma:fieldsID="d992bd3bd050957d412ecfb720d42d88" ns2:_="">
    <xsd:import namespace="cc4c079d-ae02-4b7b-bfc3-6cb1f56b68d7"/>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c079d-ae02-4b7b-bfc3-6cb1f56b68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2feffd1-2dac-401b-9bc3-5f775bbd14d7"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BEAE6D-1326-4D08-BE8E-3F33C05C11D9}">
  <ds:schemaRefs>
    <ds:schemaRef ds:uri="http://schemas.microsoft.com/office/2006/metadata/properties"/>
    <ds:schemaRef ds:uri="http://schemas.microsoft.com/office/infopath/2007/PartnerControls"/>
    <ds:schemaRef ds:uri="efaeb387-e63b-43cf-bb04-8fea7a36c32f"/>
    <ds:schemaRef ds:uri="56a86eba-6c25-435e-9cd5-0558598bbb45"/>
    <ds:schemaRef ds:uri="cc4c079d-ae02-4b7b-bfc3-6cb1f56b68d7"/>
  </ds:schemaRefs>
</ds:datastoreItem>
</file>

<file path=customXml/itemProps2.xml><?xml version="1.0" encoding="utf-8"?>
<ds:datastoreItem xmlns:ds="http://schemas.openxmlformats.org/officeDocument/2006/customXml" ds:itemID="{CFE91902-8952-4092-AED6-1A11E88A42CB}">
  <ds:schemaRefs>
    <ds:schemaRef ds:uri="http://schemas.microsoft.com/sharepoint/v3/contenttype/forms"/>
  </ds:schemaRefs>
</ds:datastoreItem>
</file>

<file path=customXml/itemProps3.xml><?xml version="1.0" encoding="utf-8"?>
<ds:datastoreItem xmlns:ds="http://schemas.openxmlformats.org/officeDocument/2006/customXml" ds:itemID="{7A542DAE-9EFD-423A-915C-C5AEF8A8F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4c079d-ae02-4b7b-bfc3-6cb1f56b68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2263</TotalTime>
  <Words>2991</Words>
  <Application>Microsoft Office PowerPoint</Application>
  <PresentationFormat>Widescreen</PresentationFormat>
  <Paragraphs>311</Paragraphs>
  <Slides>32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Firouzi Nezamabadi, Mahdi 2023 (PGR)</dc:creator>
  <cp:lastModifiedBy>Firouzi Nezamabadi, Mahdi 2023 (PGR)</cp:lastModifiedBy>
  <cp:revision>6</cp:revision>
  <dcterms:created xsi:type="dcterms:W3CDTF">2023-11-23T11:51:32Z</dcterms:created>
  <dcterms:modified xsi:type="dcterms:W3CDTF">2024-01-18T10:54:17Z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0x01010027BE194AACFBF04AAF8A263162EB5CB4</vt:lpwstr>
  </property>
  <property fmtid="{D5CDD505-2E9C-101B-9397-08002B2CF9AE}" pid="3" name="MediaServiceImageTags">
    <vt:lpwstr/>
  </property>
</Properties>
</file>